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blew on the sea and the water piled up high;it stood up straight like a wall;the deepest part of the sea became sol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enemy said, ‘I will pursue them and catch them;I will divide their wealth and take all I want;I will draw my sword and take all they ha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one breath from you, Lord, and the Egyptians were drowned;they sank like lead in the terrible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ord, who among the gods is like you?Who is like you, wonderful in holiness?Who can work miracles and mighty acts like you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stretched out your right hand,and the earth swallowed our enem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aithful to your promise, you led the people you had rescued;by your strength you guided them to your sacred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nations have heard, and they tremble with fear;the Philistines are seized with terr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eaders of Edom are terrified;Moab's mighty men are trembling;the people of Canaan lose their coura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error and dread fall upon them.They see your strength, O Lord,and stand helpless with fearuntil your people have marched past—the people you set free from slave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bring them in and plant them on your mountain,the place that you, Lord, have chosen for your home,the Temple that you yourself have buil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ong of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Lord, will be king forever and ever.”The Song of Miri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Israelites walked through the sea on dry ground. But when the Egyptian chariots with their horses and drivers went into the sea, the Lord brought the water back, and it covered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rophet Miriam, Aaron's sister, took her tambourine, and all the women followed her, playing tambourines and danc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iriam sang for them:“Sing to the Lord, because he has won a glorious victory;he has thrown the horses and their riders into the sea.”Bitter Wa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Moses led the people of Israel away from the Red Sea into the desert of Shur. For three days they walked through the desert, but found no wa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y came to a place called Marah, but the water there was so bitter that they could not drink it. That is why it was named Mar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eople complained to Moses and asked, “What are we going to drin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ses prayed earnestly to the Lord, and the Lord showed him a piece of wood, which he threw into the water; and the water became fit to drink.There the Lord gave them laws to live by, and there he also tested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said, “If you will obey me completely by doing what I consider right and by keeping my commands, I will not punish you with any of the diseases that I brought on the Egyptians. I am the Lord, the one who heals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ext they came to Elim, where there were twelve springs and seventy palm trees; there they camped by the wat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Moses and the Israelites sang this song to the Lord:“I will sing to the Lord, because he has won a glorious victory;he has thrown the horses and their riders into the s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is my strong defender;he is the one who has saved me.He is my God, and I will praise him,my father's God, and I will sing about his great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is a warrior;the Lord is his na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hrew Egypt's army and its chariots into the sea;the best of its officers were drowned in the Red Se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deep sea covered them;they sank to the bottom like a st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r right hand, Lord, is awesome in power;it breaks the enemy in pie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majestic triumph you overthrow your foes;your anger blazes out and burns them up like straw.]]></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2026-08-03T11:17:28Z</dcterms:created>
  <dcterms:modified xsi:type="dcterms:W3CDTF">2026-08-03T11:17:28Z</dcterms:modified>
  <dc:title>Bible.com.au: Exodus 15:1-27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