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blew on the sea and the water piled up high;it stood up straight like a wall;the deepest part of the sea became sol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said, ‘I will pursue them and catch them;I will divide their wealth and take all I want;I will draw my sword and take all they h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one breath from you, Lord, and the Egyptians were drowned;they sank like lead in the terrible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who among the gods is like you?Who is like you, wonderful in holiness?Who can work miracles and mighty acts like y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tretched out your right hand,and the earth swallowed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aithful to your promise, you led the people you had rescued;by your strength you guided them to your sacred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have heard, and they tremble with fear;the Philistines are seized with te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of Edom are terrified;Moab's mighty men are trembling;the people of Canaan lose their cour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rror and dread fall upon them.They see your strength, O Lord,and stand helpless with fearuntil your people have marched past—the people you set free from slave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bring them in and plant them on your mountain,the place that you, Lord, have chosen for your home,the Temple that you yourself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Lord, will be king forever and ever.”The Song of Miri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s walked through the sea on dry ground. But when the Egyptian chariots with their horses and drivers went into the sea, the Lord brought the water back, and it cover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ophet Miriam, Aaron's sister, took her tambourine, and all the women followed her, playing tambourines and danc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riam sang for them:“Sing to the Lord, because he has won a glorious victory;he has thrown the horses and their riders into the sea.”Bitter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led the people of Israel away from the Red Sea into the desert of Shur. For three days they walked through the desert, but found no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came to a place called Marah, but the water there was so bitter that they could not drink it. That is why it was named Ma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complained to Moses and asked, “What are we going to dri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prayed earnestly to the Lord, and the Lord showed him a piece of wood, which he threw into the water; and the water became fit to drink.There the Lord gave them laws to live by, and there he also tes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If you will obey me completely by doing what I consider right and by keeping my commands, I will not punish you with any of the diseases that I brought on the Egyptians. I am the Lord, the one who heal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hey came to Elim, where there were twelve springs and seventy palm trees; there they camped by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and the Israelites sang this song to the Lord:“I will sing to the Lord, because he has won a glorious victory;he has thrown the horses and their riders into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ong defender;he is the one who has saved me.He is my God, and I will praise him,my father's God, and I will sing about his great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warrior;the Lord is his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rew Egypt's army and its chariots into the sea;the best of its officers were drowned in the Red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p sea covered them;they sank to the bottom like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right hand, Lord, is awesome in power;it breaks the enemy in pie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majestic triumph you overthrow your foes;your anger blazes out and burns them up like straw.]]></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2026-06-10T17:27:13Z</dcterms:created>
  <dcterms:modified xsi:type="dcterms:W3CDTF">2026-06-10T17:27:13Z</dcterms:modified>
  <dc:title>Bible.com.au: Exodus 15:1-27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