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night the meat is to be roasted, and eaten with bitter herbs and with bread made without y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eat any of it raw or boiled, but eat it roasted whole, including the head, the legs, and the internal org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not leave any of it until morning; if any is left over, it must be bur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eat it quickly, for you are to be dressed for travel, with your sandals on your feet and your walking stick in your hand. It is the Passover Festival to honor m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night I will go through the land of Egypt, killing every first-born male, both human and animal, and punishing all the gods of Egyp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n the doorposts will be a sign to mark the houses in which you live. When I see the blood, I will pass over you and will not harm you when I punish the Egypt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celebrate this day as a religious festival to remind you of what I, the Lord, have done. Celebrate it for all time to come.”The Festival of Unleavened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For seven days you must not eat any bread made with yeast—eat only unleavened bread. On the first day you are to get rid of all the yeast in your houses, for if anyone during those seven days eats bread made with yeast, he shall no longer be considered one of m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first day and again on the seventh day you are to meet for worship. No work is to be done on those days, but you may prepare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eep this festival, because it was on this day that I brought your tribes out of Egypt. For all time to come you must celebrate this day as a festiv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rom the evening of the fourteenth day of the first month to the evening of the twenty-first day, you must not eat any bread made with ye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For seven days no yeast must be found in your houses, for if anyone, native-born or foreign, eats bread made with yeast, he shall no longer be considered one of my people.”The First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called for all the leaders of Israel and said to them, “Each of you is to choose a lamb or a young goat and kill it, so that your families can celebrate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sprig of hyssop, dip it in the bowl containing the animal's blood, and wipe the blood on the doorposts and the beam above the door of your house. Not one of you is to leave the house until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Lord goes through Egypt to kill the Egyptians, he will see the blood on the beams and the doorposts and will not let the Angel of Death enter your houses and kill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nd your children must obey these rules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the land that the Lord has promised to give you, you must perform this ritu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your children ask you, ‘What does this ritual m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answer, ‘It is the sacrifice of Passover to honor the Lord, because he passed over the houses of the Israelites in Egypt. He killed the Egyptians, but spared us.’”The Israelites knelt down and worshi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went and did what the Lord had commanded Moses and Aaron.Th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night the Lord killed all the first-born sons in Egypt, from the king's son, who was heir to the throne, to the son of the prisoner in the dungeon; all the first-born of the animals were also k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night, the king, his officials, and all the other Egyptians were awakened. There was loud crying throughout Egypt, because there was not one home in which there was not a dead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same night the king sent for Moses and Aaron and said, “Get out, you and your Israelites! Leave my country; go and worship the Lord, as you as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your sheep, goats, and cattle, and leave. Also pray for a blessing on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Egyptians urged the people to hurry and leave the country; they said, “We will all be dead if you don't lea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filled their baking pans with unleavened dough, wrapped them in clothing, and carried them on their shoul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had done as Moses had said, and had asked the Egyptians for gold and silver jewelry and for clot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made the Egyptians respect the people and give them what they asked for. In this way the Israelites carried away the wealth of the Egyptians.The Israelites Leave Egy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set out on foot from Rameses for Sukkoth. There were about 600,000 men, not counting women and child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large number of other people and many sheep, goats, and cattle also wen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the first month of the year for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baked unleavened bread from the dough that they had brought out of Egypt, for they had been driven out of Egypt so suddenly that they did not have time to get their food ready or to prepare leavened d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Israelites had lived in Egypt for 430 y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n the day the 430 years ended, all the tribes of the Lord's people left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was a night when the Lord kept watch to bring them out of Egypt; this same night is dedicated to the Lord for all time to come as a night when the Israelites must keep watch.Regulations about Passo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said to Moses and Aaron, “These are the Passover regulations: No foreigner shall eat the Passover me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any slave that you have bought may eat it if you circumcise him fir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 temporary resident or hired worker may eat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whole meal must be eaten in the house in which it was prepared; it must not be taken outside. And do not break any of the animal's bon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hole community of Israel must celebrate this festiv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no uncircumcised man may eat it. If a foreigner has settled among you and wants to celebrate Passover to honor the Lord, you must first circumcise all the males of his household. He is then to be treated like a native-born Israelite and may join in the festiv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these instructions to the whole community of Israel: On the tenth day of this month each man must choose either a lamb or a young goat for his househo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same regulations apply to native-born Israelites and to foreigners who settle among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the Israelites obeyed and did what the Lord had commanded Moses and Aar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 that day the Lord brought the Israelite tribes out of Egyp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family is too small to eat a whole animal, he and his next-door neighbor may share an animal, in proportion to the number of people and the amount that each person can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ay choose either a sheep or a goat, but it must be a one-year-old male without any defe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on the evening of the fourteenth day of the month, the whole community of Israel will kill the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are to take some of the blood and put it on the doorposts and above the doors of the houses in which the animals are to be eate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2026-05-23T18:07:24Z</dcterms:created>
  <dcterms:modified xsi:type="dcterms:W3CDTF">2026-05-23T18:07:24Z</dcterms:modified>
  <dc:title>Bible.com.au: Exodus 12:1-51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