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presProps" Target="presProps.xml"/>
  <Relationship Id="rId27" Type="http://schemas.openxmlformats.org/officeDocument/2006/relationships/viewProps" Target="viewProps.xml"/>
  <Relationship Id="rId2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00436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xodus 1:1-2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n, a new king, who knew nothing about Joseph, came to power in Egyp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He said to his people, “These Israelites are so numerous and strong that they are a threat to u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In case of war they might join our enemies in order to fight against us, and might escape from the country. We must find some way to keep them from becoming even more numerou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So the Egyptians put slave drivers over them to crush their spirits with hard labor. The Israelites built the cities of Pithom and Rameses to serve as supply centers for the king.]]></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ut the more the Egyptians oppressed the Israelites, the more they increased in number and the farther they spread through the land. The Egyptians came to fear the Israelite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14 ]]></a:t>
            </a:r>
            <a:r>
              <a:rPr lang="en-US" b="1" sz="3000" spc="0" u="none">
                <a:solidFill>
                  <a:srgbClr val="000000">
                    <a:alpha val="100.00%"/>
                  </a:srgbClr>
                </a:solidFill>
                <a:latin typeface="Calibri"/>
              </a:rPr>
              <a:t><![CDATA[and made their lives miserable by forcing them into cruel slavery. They made them work on their building projects and in their fields, and they had no pity on them.]]></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n the king of Egypt spoke to Shiphrah and Puah, the two midwives who helped the Hebrew wome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When you help the Hebrew women give birth,” he said to them, “kill the baby if it is a boy; but if it is a girl, let it liv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But the midwives were God-fearing and so did not obey the king; instead, they let the boys liv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So the king sent for the midwives and asked them, “Why are you doing this? Why are you letting the boys liv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Israelites Are Treated Cruelly in Egypt]]></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y answered, “The Hebrew women are not like Egyptian women; they give birth easily, and their babies are born before either of us gets ther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21 ]]></a:t>
            </a:r>
            <a:r>
              <a:rPr lang="en-US" b="1" sz="3000" spc="0" u="none">
                <a:solidFill>
                  <a:srgbClr val="000000">
                    <a:alpha val="100.00%"/>
                  </a:srgbClr>
                </a:solidFill>
                <a:latin typeface="Calibri"/>
              </a:rPr>
              <a:t><![CDATA[Because the midwives were God-fearing, God was good to them and gave them families of their own. And the Israelites continued to increase and become strong.]]></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Finally the king issued a command to all his people: “Take every newborn Hebrew boy and throw him into the Nile, but let all the girls liv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sons of Jacob who went to Egypt with him, each with his family, wer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Reuben, Simeon, Levi, Judah,]]></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Issachar, Zebulun, Benjami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Dan, Naphtali, Gad, and Asher.]]></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 total number of these people directly descended from Jacob was seventy. His son Joseph was already in Egyp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In the course of time Joseph, his brothers, and all the rest of that generation die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ut their descendants, the Israelites, had many children and became so numerous and strong that Egypt was filled with them.]]></a:t>
            </a:r>
          </a:p>
        </p:txBody>
      </p:sp>
    </p:spTree>
  </p:cSld>
  <p:clrMapOvr>
    <a:masterClrMapping/>
  </p:clrMapOvr>
</p:sld>
</file>

<file path=ppt/theme/theme1.xml><?xml version="1.0" encoding="utf-8"?>
<a:theme xmlns:a="http://schemas.openxmlformats.org/drawingml/2006/main" name="Theme90">
  <a:themeElements>
    <a:clrScheme name="Theme9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2026-08-06T03:48:16Z</dcterms:created>
  <dcterms:modified xsi:type="dcterms:W3CDTF">2026-08-06T03:48:16Z</dcterms:modified>
  <dc:title>Bible.com.au: Exodus 1:1-22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