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 new king, who knew nothing about Joseph, came to power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his people, “These Israelites are so numerous and strong that they are a threat 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case of war they might join our enemies in order to fight against us, and might escape from the country. We must find some way to keep them from becoming even more numer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Egyptians put slave drivers over them to crush their spirits with hard labor. The Israelites built the cities of Pithom and Rameses to serve as supply centers for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the Egyptians oppressed the Israelites, the more they increased in number and the farther they spread through the land. The Egyptians came to fear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nd made their lives miserable by forcing them into cruel slavery. They made them work on their building projects and in their fields, and they had no pity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of Egypt spoke to Shiphrah and Puah, the two midwives who helped the Hebrew wo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help the Hebrew women give birth,” he said to them, “kill the baby if it is a boy; but if it is a girl, let it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midwives were God-fearing and so did not obey the king; instead, they let the boys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king sent for the midwives and asked them, “Why are you doing this? Why are you letting the boys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Are Treated Cruelly in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The Hebrew women are not like Egyptian women; they give birth easily, and their babies are born before either of us gets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ecause the midwives were God-fearing, God was good to them and gave them families of their own. And the Israelites continued to increase and become st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 king issued a command to all his people: “Take every newborn Hebrew boy and throw him into the Nile, but let all the girls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acob who went to Egypt with him, each with his family, w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uben, Simeon, Levi,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sachar, Zebulun, Benjam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 Naphtali, Gad, and As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otal number of these people directly descended from Jacob was seventy. His son Joseph was already in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course of time Joseph, his brothers, and all the rest of that generation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ir descendants, the Israelites, had many children and became so numerous and strong that Egypt was filled with the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2026-06-09T23:10:33Z</dcterms:created>
  <dcterms:modified xsi:type="dcterms:W3CDTF">2026-06-09T23:10:33Z</dcterms:modified>
  <dc:title>Bible.com.au: Exodus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