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a proclamation issued in the king's name and stamped with the royal seal cannot be revoked. You may, however, write to the Jews whatever you like; and you may write it in my name and stamp it with the royal se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happened on the twenty-third day of the third month, the month of Sivan. Mordecai called the king's secretaries and dictated letters to the Jews and to the governors, administrators, and officials of all the 127 provinces from India to Ethiopia. The letters were written to each province in its own language and system of writing and to the Jews in their language and system of writ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rdecai had the letters written in the name of King Xerxes, and he stamped them with the royal seal. They were delivered by riders mounted on fast horses from the royal stab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se letters explained that the king would allow the Jews in every city to organize for self-defense. If armed men of any nationality in any province attacked the Jewish men, their children, or their women, the Jews could fight back and destroy the attackers; they could slaughter them to the last man and take their possess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decree was to take effect throughout the Persian Empire on the day set for the slaughter of the Jews, the thirteenth of Adar, the twelfth mon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was to be proclaimed as law and made known to everyone in every province, so that the Jews would be ready to take revenge on their enemies when that day c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e king's command the riders mounted royal horses and rode off at top speed. The decree was also made public in Susa, the capital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decai left the palace, wearing royal robes of blue and white, a cloak of fine purple linen, and a magnificent gold crown. Then the streets of Susa rang with cheers and joyful shou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Jews there was joy and relief, happiness and a sense of victo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every city and province, wherever the king's proclamation was read, the Jews held a joyful holiday with feasting and happiness. In fact, many other people became Jews, because they were afraid of them no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Jews Are Told to Fight Bac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same day King Xerxes gave Queen Esther all the property of Haman, the enemy of the Jews. Esther told the king that Mordecai was related to her, and from then on Mordecai was allowed to enter the king's pres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 took off his ring with his seal on it (which he had taken back from Haman) and gave it to Mordecai. Esther put Mordecai in charge of Haman's proper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Esther spoke to the king again, throwing herself at his feet and crying. She begged him to do something to stop the evil plot that Haman, the descendant of Agag, had made against the Je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held out the gold scepter to her, so she stood up and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it please Your Majesty, and if you care about me and if it seems right to you, please issue a proclamation to keep Haman's orders from being carried out—those orders that the son of Hammedatha the descendant of Agag gave for the destruction of all the Jews in the emp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 can I endure it if this disaster comes on my people, and my own relatives are ki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ing Xerxes then said to Queen Esther and Mordecai, the Jew, “Look, I have hanged Haman for his plot against the Jews, and I have given Esther his property.]]></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2026-07-22T22:05:52Z</dcterms:created>
  <dcterms:modified xsi:type="dcterms:W3CDTF">2026-07-22T22:05:52Z</dcterms:modified>
  <dc:title>Bible.com.au: Esther 8:1-17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