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one of them, who was named Harbonah, said, “Haman even went so far as to build a gallows at his house so that he could hang Mordecai, who saved Your Majesty's life. And it's seventy-five feet tall!”“Hang Haman on it!” the king comma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aman was hanged on the gallows that he had built for Mordecai. Then the king's anger cooled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 the king and Haman went to eat with Es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 second time. Over the wine the king asked her again, “Now, Queen Esther, what do you want? Tell me and you shall have it. I'll even give you half the emp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Queen Esther answered, “If it please Your Majesty to grant my humble request, my wish is that I may live and that my people may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people and I have been sold for slaughter. If it were nothing more serious than being sold into slavery, I would have kept quiet and not bothered you about it; but we are about to be destroyed—extermin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Xerxes asked Queen Esther, “Who dares to do such a thing? Where is this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ther answered, “Our enemy, our persecutor, is this evil man Haman!”Haman faced the king and queen with terr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got up in a fury, left the room, and went outside to the palace gardens. Haman could see that the king was determined to punish him for this, so he stayed behind to beg Queen Esther for hi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d just thrown himself down on Esther's couch to beg for mercy, when the king came back into the room from the gardens. Seeing this, the king cried out, “Is this man going to rape the queen right here in front of me, in my own palace?”The king had no sooner said this than the eunuchs covered Haman's hea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2026-06-15T08:43:52Z</dcterms:created>
  <dcterms:modified xsi:type="dcterms:W3CDTF">2026-06-15T08:43:52Z</dcterms:modified>
  <dc:title>Bible.com.au: Esther 7:1-10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