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gave Hathach a copy of the proclamation that had been issued in Susa, ordering the destruction of the Jews. Mordecai asked him to take it to Esther, explain the situation to her, and have her go and plead with the king and beg him to have mercy on he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ch did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sther gave him this message to take back to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man or woman, goes to the inner courtyard and sees the king without being summoned, that person must die. That is the law; everyone, from the king's advisers to the people in the provinces, knows that. There is only one way to get around this law: if the king holds out his gold scepter to someone, then that person's life is spared. But it has been a month since the king sent for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rdecai received Esther's mess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her this warning: “Don't imagine that you are safer than any other Jew just because you are in the royal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keep quiet at a time like this, help will come from heaven to the Jews, and they will be saved, but you will die and your father's family will come to an end. Yet who knows—maybe it was for a time like this that you were made que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sther sent Mordecai this rep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et all the Jews in Susa together; hold a fast and pray for me. Don't eat or drink anything for three days and nights. My servant women and I will be doing the same. After that, I will go to the king, even though it is against the law. If I must die for doing it, I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decai then left and did everything that Esther had told him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Asks for Esther's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learned of all that had been done, he tore his clothes in anguish. Then he dressed in sackcloth, covered his head with ashes, and walked through the city, wailing loudly and bitter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he came to the entrance of the palace. He did not go in because no one wearing sackcloth was allowed in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out all the provinces, wherever the king's proclamation was made known, there was loud mourning among the Jews. They fasted, wept, wailed, and most of them put on sackcloth and lay in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Esther's servant women and eunuchs told her what Mordecai was doing, she was deeply disturbed. She sent Mordecai some clothes to put on instead of the sackcloth, but he would not accep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e called Hathach, one of the palace eunuchs appointed as her servant by the king, and told him to go to Mordecai and find out what was happening and w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thach went to Mordecai in the city square at the entrance of the pa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told him everything that had happened to him and just how much money Haman had promised to put into the royal treasury if all the Jews were kill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2026-05-26T04:44:00Z</dcterms:created>
  <dcterms:modified xsi:type="dcterms:W3CDTF">2026-05-26T04:44:00Z</dcterms:modified>
  <dc:title>Bible.com.au: Esther 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