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Xerxes and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Xerxes imposed forced labor on the people of the coastal regions of his empire as well as on those of the interi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great and wonderful things he did, as well as the whole story of how he promoted Mordecai to high office, are recorded in the official records of the kings of Persia and Med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decai the Jew was second in rank only to King Xerxes himself. He was honored and well-liked by his fellow Jews. He worked for the good of his people and for the security of all thei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2026-06-15T08:16:51Z</dcterms:created>
  <dcterms:modified xsi:type="dcterms:W3CDTF">2026-06-15T08:16:51Z</dcterms:modified>
  <dc:title>Bible.com.au: Esther 10:1-3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