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at the Lord will reward each of us, whether slave or free, for the good work w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sters, behave in the same way toward your slaves and stop using threats. Remember that you and your slaves belong to the same Master in heaven, who judges everyone by the same standard.The Whole Armo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build up your strength in union with the Lord and by means of his mighty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all the armor that God gives you, so that you will be able to stand up against the Devil's evil tr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are not fighting against human beings but against the wicked spiritual forces in the heavenly world, the rulers, authorities, and cosmic powers of this dark 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put on God's armor now! Then when the evil day comes, you will be able to resist the enemy's attacks; and after fighting to the end, you will still hold your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tand ready, with truth as a belt tight around your waist, with righteousness as your breastpl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your shoes the readiness to announce the Good News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all times carry faith as a shield; for with it you will be able to put out all the burning arrows shot by the Evi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ccept salvation as a helmet, and the word of God as the sword which the Spirit gives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ildren and Par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all this in prayer, asking for God's help. Pray on every occasion, as the Spirit leads. For this reason keep alert and never give up; pray always for all God'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ray also for me, that God will give me a message when I am ready to speak, so that I may speak boldly and make known the gospel's secr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sake of this gospel I am an ambassador, though now I am in prison. Pray that I may be bold in speaking about the gospel as I should.Final Gree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ychicus, our dear brother and faithful servant in the Lord's work, will give you all the news about me, so that you may know how I am getting al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why I am sending him to you—to tell you how all of us are getting along and to encourag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God the Father and the Lord Jesus Christ give to all Christians peace and love with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God's grace be with all those who love our Lord Jesus Christ with undying lo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it is your Christian duty to obey your parents, for this is the right thing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spect your father and mother” is the first commandment that has a promise ad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ll may go well with you, and you may live a long time in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rents, do not treat your children in such a way as to make them angry. Instead, raise them with Christian discipline and instruction.Slaves and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obey your human masters with fear and trembling; and do it with a sincere heart, as though you were serving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is not only when they are watching you, because you want to gain their approval; but with all your heart do what God wants, as slaves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your work as slaves cheerfully, as though you served the Lord, and not merely human being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2026-06-02T19:53:04Z</dcterms:created>
  <dcterms:modified xsi:type="dcterms:W3CDTF">2026-06-02T19:53:04Z</dcterms:modified>
  <dc:title>Bible.com.au: Ephesians 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