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144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phesians 5: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yourselves used to be in the darkness, but since you have become the Lord's people, you are in the light. So you must live like people who belong to the l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t is the light that brings a rich harvest of every kind of goodness, righteousness, and tru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ry to learn what pleases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ave nothing to do with the worthless things that people do, things that belong to the darkness. Instead, bring them out to the ligh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is really too shameful even to talk about the things they do in secr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all things are brought out to the light, then their true nature is clearly reveal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anything that is clearly revealed becomes light. That is why it is said,“Wake up, sleeper,and rise from death,and Christ will shine on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be careful how you live. Don't live like ignorant people, but like wise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ke good use of every opportunity you have, because these are evil d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n't be fools, then, but try to find out what the Lord wants you to d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iving in the Ligh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 not get drunk with wine, which will only ruin you; instead, be filled with the Spir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peak to one another with the words of psalms, hymns, and sacred songs; sing hymns and psalms to the Lord with praise in your hear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e name of our Lord Jesus Christ, always give thanks for everything to God the Father.Wives and Husban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ubmit yourselves to one another because of your reverence for Chri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ives, submit yourselves to your husbands as to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a husband has authority over his wife just as Christ has authority over the church; and Christ is himself the Savior of the church, his bod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o wives must submit themselves completely to their husbands just as the church submits itself to Chris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usbands, love your wives just as Christ loved the church and gave his life for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did this to dedicate the church to God by his word, after making it clean by washing it in wat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 order to present the church to himself in all its beauty—pure and faultless, without spot or wrinkle or any other imperfec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ince you are God's dear children, you must try to be like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en ought to love their wives just as they love their own bodies. A man who loves his wife loves himself.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ne of us ever hate our own bodies. Instead, we feed them, and take care of them, just as Christ does the churc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we are members of his bod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s the scripture says, “For this reason a man will leave his father and mother and unite with his wife, and the two will become on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re is a deep secret truth revealed in this scripture, which I understand as applying to Christ and the churc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it also applies to you: every husband must love his wife as himself, and every wife must respect her husba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r life must be controlled by love, just as Christ loved us and gave his life for us as a sweet-smelling offering and sacrifice that pleases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ince you are God's people, it is not right that any matters of sexual immorality or indecency or greed should even be mentioned among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r is it fitting for you to use language which is obscene, profane, or vulgar. Rather you should give thanks to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may be sure that no one who is immoral, indecent, or greedy (for greed is a form of idolatry) will ever receive a share in the Kingdom of Christ and of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o not let anyone deceive you with foolish words; it is because of these very things that God's anger will come upon those who do not obey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have nothing at all to do with such people.]]></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2026-07-26T20:36:36Z</dcterms:created>
  <dcterms:modified xsi:type="dcterms:W3CDTF">2026-07-26T20:36:36Z</dcterms:modified>
  <dc:title>Bible.com.au: Ephesians 5:1-33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