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987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yourselves used to be in the darkness, but since you have become the Lord's people, you are in the light. So you must live like people who belong to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t is the light that brings a rich harvest of every kind of goodness, righteousness, and tr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ry to learn what pleases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ve nothing to do with the worthless things that people do, things that belong to the darkness. Instead, bring them out to the ligh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really too shameful even to talk about the things they do in secr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all things are brought out to the light, then their true nature is clearly reve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nything that is clearly revealed becomes light. That is why it is said,“Wake up, sleeper,and rise from death,and Christ will shine o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be careful how you live. Don't live like ignorant people, but like wis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good use of every opportunity you have, because these are evil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be fools, then, but try to find out what the Lord wants you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in the L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get drunk with wine, which will only ruin you; instead, be filled with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peak to one another with the words of psalms, hymns, and sacred songs; sing hymns and psalms to the Lord with praise in your hear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name of our Lord Jesus Christ, always give thanks for everything to God the Father.Wives and Husba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ubmit yourselves to one another because of your reverence for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ves, submit yourselves to your husbands as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 husband has authority over his wife just as Christ has authority over the church; and Christ is himself the Savior of the church, his bod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o wives must submit themselves completely to their husbands just as the church submits itself to Chri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usbands, love your wives just as Christ loved the church and gave his life for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did this to dedicate the church to God by his word, after making it clean by washing it in wa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order to present the church to himself in all its beauty—pure and faultless, without spot or wrinkle or any other imperfec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ce you are God's dear children, you must try to be lik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en ought to love their wives just as they love their own bodies. A man who loves his wife loves himself.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ne of us ever hate our own bodies. Instead, we feed them, and take care of them, just as Christ does the chur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e are members of his bod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the scripture says, “For this reason a man will leave his father and mother and unite with his wife, and the two will become 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is a deep secret truth revealed in this scripture, which I understand as applying to Christ and the chur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it also applies to you: every husband must love his wife as himself, and every wife must respect her husb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life must be controlled by love, just as Christ loved us and gave his life for us as a sweet-smelling offering and sacrifice that please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you are God's people, it is not right that any matters of sexual immorality or indecency or greed should even be mentioned among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r is it fitting for you to use language which is obscene, profane, or vulgar. Rather you should give thanks t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ay be sure that no one who is immoral, indecent, or greedy (for greed is a form of idolatry) will ever receive a share in the Kingdom of Christ and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let anyone deceive you with foolish words; it is because of these very things that God's anger will come upon those who do not obe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ave nothing at all to do with such peopl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2026-05-27T11:47:32Z</dcterms:created>
  <dcterms:modified xsi:type="dcterms:W3CDTF">2026-05-27T11:47:32Z</dcterms:modified>
  <dc:title>Bible.com.au: Ephesians 5:1-33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