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1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Work for the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reason I, Paul, the prisoner of Christ Jesus for the sake of you Gentiles, pray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rely you have heard that God in his grace has given me this work to do for your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revealed his secret plan and made it known to me. (I have written briefly about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you will read what I have written, you can learn about my understanding of the secret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past times human beings were not told this secret, but God has revealed it now by the Spirit to his holy apostles and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cret is that by means of the gospel the Gentiles have a part with the Jews in God's blessings; they are members of the same body and share in the promise that God made through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made a servant of the gospel by God's special gift, which he gave me through the working of his po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less than the least of all God's people; yet God gave me this privilege of taking to the Gentiles the Good News about the infinite riches of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f making all people see how God's secret plan is to be put into effect. God, who is the Creator of all things, kept his secret hidden through all the past a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order that at the present time, by means of the church, the angelic rulers and powers in the heavenly world might learn of his wisdom in all its different fo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id this according to his eternal purpose, which he achieved through Christ Jesus our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union with Christ and through our faith in him we have the boldness to go into God's presence with all confid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beg you, then, not to be discouraged because I am suffering for you; it is all for your benefit.The Love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reason I fall on my knees before the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whom every family in heaven and on earth receives its true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sk God from the wealth of his glory to give you power through his Spirit to be strong in your inner 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pray that Christ will make his home in your hearts through faith. I pray that you may have your roots and foundation in lo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you, together with all God's people, may have the power to understand how broad and long, how high and deep, is Christ's l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s, may you come to know his love—although it can never be fully known—and so be completely filled with the very nature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him who by means of his power working in us is able to do so much more than we can ever ask for, or even think 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od be the glory in the church and in Christ Jesus for all time, forever and ever!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2026-09-22T05:32:16Z</dcterms:created>
  <dcterms:modified xsi:type="dcterms:W3CDTF">2026-09-22T05:32:16Z</dcterms:modified>
  <dc:title>Bible.com.au: Ephesians 3:1-21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