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less than the least of all God's people; yet God gave me this privilege of taking to the Gentiles the Good News about the infinite riches of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f making all people see how God's secret plan is to be put into effect. God, who is the Creator of all things, kept his secret hidden through all the past ag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order that at the present time, by means of the church, the angelic rulers and powers in the heavenly world might learn of his wisdom in all its different fo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did this according to his eternal purpose, which he achieved through Christ Jesus our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union with Christ and through our faith in him we have the boldness to go into God's presence with all confid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beg you, then, not to be discouraged because I am suffering for you; it is all for your benefit.The Love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is reason I fall on my knees before the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whom every family in heaven and on earth receives its true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sk God from the wealth of his glory to give you power through his Spirit to be strong in your inner 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pray that Christ will make his home in your hearts through faith. I pray that you may have your roots and foundation in lo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Work for the Gent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you, together with all God's people, may have the power to understand how broad and long, how high and deep, is Christ's l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s, may you come to know his love—although it can never be fully known—and so be completely filled with the very nature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him who by means of his power working in us is able to do so much more than we can ever ask for, or even think 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od be the glory in the church and in Christ Jesus for all time, forever and ever!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reason I, Paul, the prisoner of Christ Jesus for the sake of you Gentiles, pray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rely you have heard that God in his grace has given me this work to do for your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revealed his secret plan and made it known to me. (I have written briefly about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you will read what I have written, you can learn about my understanding of the secret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past times human beings were not told this secret, but God has revealed it now by the Spirit to his holy apostles and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cret is that by means of the gospel the Gentiles have a part with the Jews in God's blessings; they are members of the same body and share in the promise that God made through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s made a servant of the gospel by God's special gift, which he gave me through the working of his power.]]></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2026-08-03T12:21:43Z</dcterms:created>
  <dcterms:modified xsi:type="dcterms:W3CDTF">2026-08-03T12:21:43Z</dcterms:modified>
  <dc:title>Bible.com.au: Ephesians 3:1-21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