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did what he had purposed, and made known to us the secret plan he had already decided to complete by means of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plan, which God will complete when the time is right, is to bring all creation together, everything in heaven and on earth, with Christ as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ings are done according to God's plan and decision; and God chose us to be his own people in union with Christ because of his own purpose, based on what he had decided from the very begin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us, then, who were the first to hope in Christ, praise God's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also became God's people when you heard the true message, the Good News that brought you salvation. You believed in Christ, and God put his stamp of ownership on you by giving you the Holy Spirit he had promi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pirit is the guarantee that we shall receive what God has promised his people, and this assures us that God will give complete freedom to those who are his. Let us praise his glory!Paul's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reason, ever since I heard of your faith in the Lord Jesus and your love for all of God's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not stopped giving thanks to God for you. I remember you in my pray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k the God of our Lord Jesus Christ, the glorious Father, to give you the Spirit, who will make you wise and reveal God to you, so that you will know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sk that your minds may be opened to see his light, so that you will know what is the hope to which he has called you, how rich are the wonderful blessings he promises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who by God's will is an apostle of Christ Jesus—To God's people in Ephesus, who are faithful in their life in union with Chri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ow very great is his power at work in us who believe. This power working in us is the same as the mighty streng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ch he used when he raised Christ from death and seated him at his right side in the heavenly wor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hrist rules there above all heavenly rulers, authorities, powers, and lords; he has a title superior to all titles of authority in this world and in the nex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put all things under Christ's feet and gave him to the church as supreme Lord over all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hurch is Christ's body, the completion of him who himself completes all things everyw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y God our Father and the Lord Jesus Christ give you grace and peace.Spiritual Blessings in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us give thanks to the God and Father of our Lord Jesus Christ! For in our union with Christ he has blessed us by giving us every spiritual blessing in the heavenly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before the world was made, God had already chosen us to be his through our union with Christ, so that we would be holy and without fault before him.Because of his lo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had already decided that through Jesus Christ he would make us his children—this was his pleasure and purpo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us praise God for his glorious grace, for the free gift he gave us in his dear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by the blood of Christ we are set free, that is, our sins are forgiven. How great is the grace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ch he gave to us in such large measure!In all his wisdom and insigh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2026-05-22T16:17:11Z</dcterms:created>
  <dcterms:modified xsi:type="dcterms:W3CDTF">2026-05-22T16:17:11Z</dcterms:modified>
  <dc:title>Bible.com.au: Ephesians 1:1-23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