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something is better than its beginning.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emper under control; it is foolish to harbor a gru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ask, “Oh, why were things so much better in the old days?” It's not an intelligent ques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lives ought to be wise; it is as good as receiving an inheritan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give you as much security as money can. Wisdom keeps you safe—this is the advantage of knowledg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what God has done. How can anyone straighten out what God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ngs are going well for you, be glad, and when trouble comes, just remember: God sends both happiness and trouble; you never know what is going to happen nex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has been useless, but in it I have seen everything. Some good people may die while others live on, even though they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too good or too wise—why kill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n't be too wicked or too foolish, either—why die before you have to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ts about L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both extremes. If you have reverence for God, you will be successful any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does more for a person than ten rulers can do for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one on earth who does what is right all the time and never makes a mista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ay attention to everything people say—you may hear your servant insulting you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know yourself that you have insulted other people many tim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sed my wisdom to test all of this. I was determined to be wise, but it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discover what life means? It is too deep for us, too hard to underst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voted myself to knowledge and study; I was determined to find wisdom and the answers to my questions, and to learn how wicked and foolish stupidity i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something more bitter than death—the woman who is like a trap. The love she offers you will catch you like a net, and her arms around you will hold you like a chain. A man who pleases God can get away, but she will catch the sinn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said the Philosopher, I found this out little by little while I was looking for answ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eputation is better than expensive perfume; and the day you die is better than the day you are bor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oked for other answers but have found none. I found one man in a thousand that I could respect, but not one wo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ll that I have learned: God made us plain and simple, but we have made ourselves very complicat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me where there is mourning than to one where there is a party, because the living should always remind themselves that death is waiting for us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is better than laughter; it may sadden your face, but it sharpens your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is always thinking about happiness is a fool. A wise person thinks about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ave wise people reprimand you than to have stupid people sing your pra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ool laughs, it is like thorns crackling in a fire. It doesn't mean a 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e wise, but if you cheat someone, you are acting like a fool. If you take a bribe, you ruin your charac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2026-07-22T22:07:09Z</dcterms:created>
  <dcterms:modified xsi:type="dcterms:W3CDTF">2026-07-22T22:07:09Z</dcterms:modified>
  <dc:title>Bible.com.au: Ecclesiastes 7:1-29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