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58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7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d of something is better than its beginning.Patience is better than prid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your temper under control; it is foolish to harbor a grudg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ask, “Oh, why were things so much better in the old days?” It's not an intelligent ques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ho lives ought to be wise; it is as good as receiving an inheritance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ll give you as much security as money can. Wisdom keeps you safe—this is the advantage of knowledg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 about what God has done. How can anyone straighten out what God has made crooked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ings are going well for you, be glad, and when trouble comes, just remember: God sends both happiness and trouble; you never know what is going to happen nex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fe has been useless, but in it I have seen everything. Some good people may die while others live on, even though they are ev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on't be too good or too wise—why kill yourself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on't be too wicked or too foolish, either—why die before you have to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ts about Lif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oid both extremes. If you have reverence for God, you will be successful anyw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does more for a person than ten rulers can do for a cit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one on earth who does what is right all the time and never makes a mistak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pay attention to everything people say—you may hear your servant insulting you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know yourself that you have insulted other people many tim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used my wisdom to test all of this. I was determined to be wise, but it was beyond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anyone discover what life means? It is too deep for us, too hard to understan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devoted myself to knowledge and study; I was determined to find wisdom and the answers to my questions, and to learn how wicked and foolish stupidity i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ound something more bitter than death—the woman who is like a trap. The love she offers you will catch you like a net, and her arms around you will hold you like a chain. A man who pleases God can get away, but she will catch the sinn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said the Philosopher, I found this out little by little while I was looking for answe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reputation is better than expensive perfume; and the day you die is better than the day you are bor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ooked for other answers but have found none. I found one man in a thousand that I could respect, but not one woma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ll that I have learned: God made us plain and simple, but we have made ourselves very complicat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go to a home where there is mourning than to one where there is a party, because the living should always remind themselves that death is waiting for us a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rrow is better than laughter; it may sadden your face, but it sharpens your understand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one who is always thinking about happiness is a fool. A wise person thinks about dea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have wise people reprimand you than to have stupid people sing your prais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fool laughs, it is like thorns crackling in a fire. It doesn't mean a th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y be wise, but if you cheat someone, you are acting like a fool. If you take a bribe, you ruin your charac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2026-09-16T06:59:52Z</dcterms:created>
  <dcterms:modified xsi:type="dcterms:W3CDTF">2026-09-16T06:59:52Z</dcterms:modified>
  <dc:title>Bible.com.au: Ecclesiastes 7:1-29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