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3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ets the time for love and the time for hate,the time for war and the time for pea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at do we gain from all our wor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know the heavy burdens that God has laid on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has set the right time for everything. He has given us a desire to know the future, but never gives us the satisfaction of fully understanding what he do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I realized that all we can do is be happy and do the best we can while we are still ali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l of us should eat and drink and enjoy what we have worked for. It is God's gif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know that everything God does will last forever. You can't add anything to it or take anything away from it. And one thing God does is to make us stand in awe of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atever happens or can happen has already happened before. God makes the same thing happen again and again.Injustice in the Worl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addition, I have also noticed that in this world you find wickedness where justice and right ought to b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told myself, “God is going to judge the righteous and the evil alike, because every thing, every action, will happen at its own set ti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Time for Everyth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decided that God is testing us, to show us that we are no better than animal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fter all, the same fate awaits human beings and animals alike. One dies just like the other. They are the same kind of creature. A human being is no better off than an animal, because life has no meaning for eit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are both going to the same place—the dust. They both came from it; they will both go back to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ow can anyone be sure that the human spirit goes upward while an animal's spirit goes down into the grou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I realized then that the best thing we can do is enjoy what we have worked for. There is nothing else we can do. There is no way for us to know what will happen after we di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verything that happens in this world happens at the time God choo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ets the time for birth and the time for death,the time for planting and the time for pulling u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time for killing and the time for healing,the time for tearing down and the time for build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sets the time for sorrow and the time for joy,the time for mourning and the time for danc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time for making love and the time for not making love,the time for kissing and the time for not kiss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ets the time for finding and the time for losing,the time for saving and the time for throwing aw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time for tearing and the time for mending,the time for silence and the time for talk.]]></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2026-08-03T11:04:52Z</dcterms:created>
  <dcterms:modified xsi:type="dcterms:W3CDTF">2026-08-03T11:04:52Z</dcterms:modified>
  <dc:title>Bible.com.au: Ecclesiastes 3:1-22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