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2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s, I was great, greater than anyone else who had ever lived in Jerusalem, and my wisdom never faile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thing I wanted, I got. I did not deny myself any pleasure. I was proud of everything I had worked for, and all this was my rewa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thought about all that I had done and how hard I had worked doing it, and I realized that it didn't mean a thing. It was like chasing the wind—of no use at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ll, a king can only do what previous kings have done.So I started thinking about what it meant to be wise or reckless or fool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h, I know, “Wisdom is better than foolishness, just as light is better than dark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se can see where they are going, and fools cannot.” But I also know that the same fate is waiting for us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thought to myself, “What happens to fools is going to happen to me, too. So what have I gained from being so wise?” “Nothing,” I answered, “not a t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one remembers the wise, and no one remembers fools. In days to come, we will all be forgotten. We must all die—wise and foolish a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life came to mean nothing to me, because everything in it had brought me nothing but trouble. It had all been useless; I had been chasing the wi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thing that I had worked for and earned meant a thing to me, because I knew that I would have to leave it to my success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decided to enjoy myself and find out what happiness is. But I found that this is useless, to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ight be wise, or he might be foolish—who knows? Yet he will own everything I have worked for, everything my wisdom has earned for me in this world. It is all usel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came to regret that I had worked so h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work for something with all your wisdom, knowledge, and skill, and then you have to leave it all to someone who hasn't had to work for it. It is useless, and it isn't r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ork and worry your way through life, and what do you have to show for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long as you live, everything you do brings nothing but worry and heartache. Even at night your mind can't rest. It is all use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best thing we can do is eat and drink and enjoy what we have earned. And yet, I realized that even this comes from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ow else could you have anything to eat or enjoy yourself at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gives wisdom, knowledge, and happiness to those who please him, but he makes sinners work, earning and saving, so that what they get can be given to those who please him. It is all useless. It is like chasing the wi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discovered that laughter is foolish, that pleasure does you no g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riven on by my desire for wisdom, I decided to cheer myself up with wine and have a good time. I thought that this might be the best way people can spend their short lives on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ccomplished great things. I built myself houses and planted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planted gardens and orchards, with all kinds of fruit trees in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ug ponds to irrigat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ought many slaves, and there were slaves born in my household. I owned more livestock than anyone else who had ever lived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lso piled up silver and gold from the royal treasuries of the lands I ruled. Men and women sang to entertain me, and I had all the women a man could want.]]></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2026-06-05T21:13:15Z</dcterms:created>
  <dcterms:modified xsi:type="dcterms:W3CDTF">2026-06-05T21:13:15Z</dcterms:modified>
  <dc:title>Bible.com.au: Ecclesiastes 2:1-26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