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grateful for every year you live. No matter how long you live, remember that you will be dead much longer. There is nothing at all to look forward to.Advice to Young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ng people, enjoy your youth. Be happy while you are still young. Do what you want to do, and follow your heart's desire. But remember that God is going to judge you for whatever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let anything worry you or cause you pain. You aren't going to be young very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a Wise Person Do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vest your money in foreign trade, and one of these days you will make a prof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ut your investments in several places—many places even—because you never know what kind of bad luck you are going to have in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matter which direction a tree falls, it will lie where it fell. When the clouds are full, it ra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ait until the wind and the weather are just right, you will never plant anything and never harvest an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made everything, and you can no more understand what he does than you understand how new life begins in the womb of a pregnant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our planting in the morning and in the evening, too. You never know whether it will all grow well or whether one planting will do better than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good to be able to enjoy the pleasant light of day.]]></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2026-05-26T04:44:46Z</dcterms:created>
  <dcterms:modified xsi:type="dcterms:W3CDTF">2026-05-26T04:44:46Z</dcterms:modified>
  <dc:title>Bible.com.au: Ecclesiastes 11:1-10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