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presProps" Target="presProps.xml"/>
  <Relationship Id="rId26" Type="http://schemas.openxmlformats.org/officeDocument/2006/relationships/viewProps" Target="viewProps.xml"/>
  <Relationship Id="rId27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16628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cclesiastes 10:1-20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NT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ead flies can make a whole bottle of perfume stink, and a little stupidity can cancel out the greatest wisdom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t is natural for the wise to do the right thing and for fools to do the wrong thing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ir stupidity will be evident even to strangers they meet along the way; they let everyone know that they are fools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your ruler becomes angry with you, do not hand in your resignation; serious wrongs may be pardoned if you keep calm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re is an injustice I have seen in the world—an injustice caused by rulers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tupid people are given positions of authority while the rich are ignored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have seen slaves on horseback while noblemen go on foot like slaves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you dig a pit, you fall in it; if you break through a wall, a snake bites you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you work in a stone quarry, you get hurt by stones. If you split wood, you get hurt doing it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your ax is dull and you don't sharpen it, you have to work harder to use it. It is smarter to plan ahead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nowing how to charm a snake is of no use if you let the snake bite first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at the wise say brings them honor, but fools are destroyed by their own words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start out with silly talk and end up with pure madness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fool talks on and on.No one knows what is going to happen next, and no one can tell us what will happen after we die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nly someone too stupid to find his way home would wear himself out with work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country is in trouble when its king is a youth and its leaders feast all night long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a country is fortunate to have a king who makes his own decisions and leaders who eat at the proper time, who control themselves and don't get drunk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you are too lazy to repair your roof, it will leak, and the house will fall in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easting makes you happy and wine cheers you up, but you can't have either without money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n't criticize the king, even silently, and don't criticize the rich, even in the privacy of your bedroom. A bird might carry the message and tell them what you said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6">
  <a:themeElements>
    <a:clrScheme name="Theme7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6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2026-09-23T07:53:35Z</dcterms:created>
  <dcterms:modified xsi:type="dcterms:W3CDTF">2026-09-23T07:53:35Z</dcterms:modified>
  <dc:title>Bible.com.au: Ecclesiastes 10:1-20 (GNT)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