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5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ork in a stone quarry, you get hurt by stones. If you split wood, you get hurt doing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ax is dull and you don't sharpen it, you have to work harder to use it. It is smarter to plan ahea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how to charm a snake is of no use if you let the snake bite f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se say brings them honor, but fools are destroyed by their own wor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art out with silly talk and end up with pure m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talks on and on.No one knows what is going to happen next, and no one can tell us what will happen after we d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someone too stupid to find his way home would wear himself out with work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untry is in trouble when its king is a youth and its leaders feast all night 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country is fortunate to have a king who makes his own decisions and leaders who eat at the proper time, who control themselves and don't get drun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too lazy to repair your roof, it will leak, and the house will fall 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flies can make a whole bottle of perfume stink, and a little stupidity can cancel out the greatest 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sting makes you happy and wine cheers you up, but you can't have either without mone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criticize the king, even silently, and don't criticize the rich, even in the privacy of your bedroom. A bird might carry the message and tell them what you sai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atural for the wise to do the right thing and for fools to do the wrong 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tupidity will be evident even to strangers they meet along the way; they let everyone know that they are foo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ruler becomes angry with you, do not hand in your resignation; serious wrongs may be pardoned if you keep cal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n injustice I have seen in the world—an injustice caused by rul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 people are given positions of authority while the rich are igno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slaves on horseback while noblemen go on foot like sla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ig a pit, you fall in it; if you break through a wall, a snake bites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2026-07-24T13:21:12Z</dcterms:created>
  <dcterms:modified xsi:type="dcterms:W3CDTF">2026-07-24T13:21:12Z</dcterms:modified>
  <dc:title>Bible.com.au: Ecclesiastes 10:1-20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