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33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leads to weariness—a weariness too great for words. Our eyes can never see enough to be satisfied; our ears can never hear enoug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has happened before will happen again. What has been done before will be done again. There is nothing new in the whole wor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ook,” they say, “here is something new!” But no, it has all happened before, long before we were bor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remembers what has happened in the past, and no one in days to come will remember what happens between now and then.The Philosopher's Experienc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Philosopher, have been king over Israel in Jerusal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termined that I would examine and study all the things that are done in this world.God has laid a miserable fate upon 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everything done in this world, and I tell you, it is all useless. It is like chasing the wi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't straighten out what is crooked; you can't count things that aren't the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myself, “I have become a great man, far wiser than anyone who ruled Jerusalem before me. I know what wisdom and knowledge really ar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determined to learn the difference between knowledge and foolishness, wisdom and madness. But I found out that I might as well be chasing the wi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e Is Useles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r you are, the more worries you have; the more you know, the more it hur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words of the Philosopher, David's son, who was king in Jerusal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seless, useless, said the Philosopher. Life is useless, all usel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pend your life working, laboring, and what do you have to show for i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rations come and generations go, but the world stays just the s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still rises, and it still goes down, going wearily back to where it must start all over aga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nd blows south, the wind blows north—round and round and back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river flows into the sea, but the sea is not yet full. The water returns to where the rivers began, and starts all over aga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2026-06-26T06:57:25Z</dcterms:created>
  <dcterms:modified xsi:type="dcterms:W3CDTF">2026-06-26T06:57:25Z</dcterms:modified>
  <dc:title>Bible.com.au: Ecclesiastes 1:1-18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