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713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land that produces wheat and barley, grapes, figs, pomegranates, olives,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you will never go hungry or ever be in need. Its rocks have iron in them, and from its hills you can mine copp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have all you want to eat, and you will give thanks to the Lord your God for the fertile land that he has given you.Warnings against Forgetting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e certain that you do not forget the Lord your God; do not fail to obey any of his laws that I am giving you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have all you want to eat and have built good houses to live 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your cattle and sheep, your silver and gold, and all your other possessions have increa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 sure that you do not become proud and forget the Lord your God who rescued you from Egypt, where you were sla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led you through that vast and terrifying desert where there were poisonous snakes and scorpions. In that dry and waterless land he made water flow out of solid rock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desert he gave you manna to eat, food that your ancestors had never eaten. He sent hardships on you to test you, so that in the end he could bless you with good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n, you must never think that you have made yourselves wealthy by your own power and streng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Good Land to Be Poss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member that it is the Lord your God who gives you the power to become rich. He does this because he is still faithful today to the covenant that he made with you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 forget the Lord your God or turn to other gods to worship and serve them. If you do, then I warn you today that you will certainly b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do not obey the Lord, then you will be destroyed just like those nations that he is going to destroy as you adv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ey faithfully all the laws that I have given you today, so that you may live, increase in number, and occupy the land that the Lord promised to your ances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how the Lord your God led you on this long journey through the desert these past forty years, sending hardships to test you, so that he might know what you intended to do and whether you would obey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de you go hungry, and then he gave you manna to eat, food that you and your ancestors had never eaten before. He did this to teach you that you must not depend on bread alone to sustain you, but on everything that the Lord s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uring these forty years your clothes have not worn out, nor have your feet swollen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that the Lord your God corrects and punishes you just as parents discipline their child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n, do as the Lord has commanded you: live according to his laws and obe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your God is bringing you into a fertile land—a land that has rivers and springs, and underground streams gushing out into the valleys and hill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2026-09-14T03:04:13Z</dcterms:created>
  <dcterms:modified xsi:type="dcterms:W3CDTF">2026-09-14T03:04:13Z</dcterms:modified>
  <dc:title>Bible.com.au: Deuteronomy 8:1-20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