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ie them on your arms and wear them on your foreheads as a remind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rite them on the doorposts of your houses and on your gates.Warning against Disobedi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st as the Lord your God promised your ancestors, Abraham, Isaac, and Jacob, he will give you a land with large and prosperous cities which you did not bui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houses will be full of good things which you did not put in them, and there will be wells that you did not dig, and vineyards and olive orchards that you did not plant. When the Lord brings you into this land and you have all you want to 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e certain that you do not forget the Lord who rescued you from Egypt, where you were sla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nor the Lord your God, worship only him, and make your promises in his name al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worship other gods, any of the gods of the peoples arou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do worship other gods, the Lord's anger will come against you like fire and will destroy you completely, because the Lord your God, who is present with you, tolerates no riv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put the Lord your God to the test, as you did at Mass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sure that you obey all the laws that he has given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 Command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what the Lord says is right and good, and all will go well with you. You will be able to take possession of the fertile land that the Lord promised your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will drive out your enemies, as he prom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imes to come your children will ask you, ‘Why did the Lord our God command us to obey all these la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ell them, ‘We were slaves of the king of Egypt, and the Lord rescued us by his great po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our own eyes we saw him work miracles and do terrifying things to the Egyptians and to their king and to all his offici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freed us from Egypt to bring us here and give us this land, as he had promised our ancestors he wou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Lord our God commanded us to obey all these laws and to honor him. If we do, he will always watch over our nation and keep it prospero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we faithfully obey everything that God has commanded us, he will be pleased with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all the laws that the Lord your God commanded me to teach you. Obey them in the land that you are about to enter and occup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long as you live, you and your descendants are to honor the Lord your God and obey all his laws that I am giving you, so that you may live in that land a long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to them, people of Israel, and obey them! Then all will go well with you, and you will become a mighty nation and live in that rich and fertile land, just as the Lord, the God of our ancestors, has promi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rael, remember this! The Lord—and the Lord alone—is 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ve the Lord your God with all your heart, with all your soul, and with all your streng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 forget these commands that I am giving you to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ach them to your children. Repeat them when you are at home and when you are away, when you are resting and when you are working.]]></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2026-06-06T01:49:28Z</dcterms:created>
  <dcterms:modified xsi:type="dcterms:W3CDTF">2026-06-06T01:49:28Z</dcterms:modified>
  <dc:title>Bible.com.au: Deuteronomy 6:1-25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