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make for yourselves images of anything in heaven or on earth or in the water under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bow down to any idol or worship it, for I am the Lord your God and I tolerate no rivals. I bring punishment on those who hate me and on their descendants down to the third and fourth gene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show my love to thousands of generations of those who love me and obey my la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use my name for evil purposes, for I, the Lord your God, will punish anyone who misuses my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bserve the Sabbath and keep it holy, as I, the Lord your God, have command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ix days in which to do you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a day of rest dedicated to me. On that day no one is to work—neither you, your children, your slaves, your animals, nor the foreigners who live in your country. Your slaves must rest just as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slaves in Egypt, and that I, the Lord your God, rescued you by my great power and strength. That is why I command you to observe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spect your father and your mother, as I, the Lord your God, command you, so that all may go well with you and so that you may live a long time in the land that I am givi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commit mu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Exodus 20.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commit adulte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accuse anyone false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desire another man's wife; do not desire his house, his land, his slaves, his cattle, his donkeys, or anything else that he o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are the commandments the Lord gave to all of you when you were gathered at the mountain. When he spoke with a mighty voice from the fire and from the thick clouds, he gave these commandments and no others. Then he wrote them on two stone tablets and gave them to me.The People's Fear(Exodus 20.18-2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whole mountain was on fire and you heard the voice from the darkness, your leaders and the chiefs of your tribes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 ‘The Lord our God showed us his greatness and his glory when we heard him speak from the fire! Today we have seen that it is possible for people to continue to live, even though God has spoken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y should we risk death again? That terrible fire will destroy us. We are sure to die if we hear the Lord our God speak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 any human being ever lived after hearing the living God speak from a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back, Moses, and listen to everything that the Lord our God says. Then return and tell us what he said to you. We will listen and ob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called together all the people of Israel and said to them, “People of Israel, listen to all the laws that I am giving you today. Learn them and be sure that you obey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Lord heard this, he said to me, ‘I have heard what these people said, and they are r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only they would always feel this way! If only they would always honor me and obey all my commands, so that everything would go well with them and their descendants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and tell them to return to their t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Moses, stay here with me, and I will give you all my laws and commands. Teach them to the people, so that they will obey them in the land that I am giving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ople of Israel, be sure that you do everything that the Lord your God has commanded you. Do not disobey any of his la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bey them all, so that everything will go well with you and so that you will continue to live in the land that you are going to occup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Mount Sinai the Lord our God made a coven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only with our fathers, but with all of us who are living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on the mountain the Lord spoke to you face-to-face from the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tood between you and the Lord at that time to tell you what he said, because you were afraid of the fire and would not go up the mountain.“The Lor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your God, who rescued you from Egypt, where you were sla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orship no god but me.]]></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2026-07-05T12:44:40Z</dcterms:created>
  <dcterms:modified xsi:type="dcterms:W3CDTF">2026-07-05T12:44:40Z</dcterms:modified>
  <dc:title>Bible.com.au: Deuteronomy 5:1-33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