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2715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34: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of Israel mourned for him for thirty days in the plains of Moab.]]></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oshua son of Nun was filled with wisdom, because Moses had appointed him to be his successor. The people of Israel obeyed Joshua and kept the commands that the Lord had given them through Mos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 has never been a prophet in Israel like Moses; the Lord spoke with him face-to-f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other prophet has ever done miracles and wonders like those that the Lord sent Moses to perform against the king of Egypt, his officials, and the entire count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No other prophet has been able to do the great and terrifying things that Moses did in the sight of all Isra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ath of Mo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Moses went up from the plains of Moab to Mount Nebo, to the top of Mount Pisgah east of Jericho, and there the Lord showed him the whole land: the territory of Gilead as far north as the town of D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entire territory of Naphtali; the territories of Ephraim and Manasseh; the territory of Judah as far west as the Mediterranean Se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uthern part of Judah; and the plain that reaches from Zoar to Jericho, the city of palm tre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said to Moses, “This is the land that I promised Abraham, Isaac, and Jacob I would give to their descendants. I have let you see it, but I will not let you go the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Moses, the Lord's servant, died there in the land of Moab, as the Lord had said he woul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ord buried him in a valley in Moab, opposite the town of Bethpeor, but to this day no one knows the exact place of his buria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ses was a hundred and twenty years old when he died; he was as strong as ever, and his eyesight was still good.]]></a:t>
            </a:r>
          </a:p>
        </p:txBody>
      </p:sp>
    </p:spTree>
  </p:cSld>
  <p:clrMapOvr>
    <a:masterClrMapping/>
  </p:clrMapOvr>
</p:sld>
</file>

<file path=ppt/theme/theme1.xml><?xml version="1.0" encoding="utf-8"?>
<a:theme xmlns:a="http://schemas.openxmlformats.org/drawingml/2006/main" name="Theme11">
  <a:themeElements>
    <a:clrScheme name="Theme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2026-07-05T12:41:07Z</dcterms:created>
  <dcterms:modified xsi:type="dcterms:W3CDTF">2026-07-05T12:41:07Z</dcterms:modified>
  <dc:title>Bible.com.au: Deuteronomy 34:1-12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