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42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out the tribe of Levi he said:“You, Lord, reveal your will by the Urim and ThummimThrough your faithful servants, the Levites;You put them to the test at MassahAnd proved them true at the waters of Merib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owed greater loyalty to youThan to parents, brothers, or children.They obeyed your commandsAnd were faithful to your coven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teach your people to obey your Law;They will offer sacrifices on your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rd, help their tribe to grow strong;Be pleased with what they do.Crush all their enemies;Let them never rise a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out the tribe of Benjamin he said:“This is the tribe the Lord loves and protects;He guards them all the day long,And he dwells in their mid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out the tribe of Joseph he said:“May the Lord bless their land with rainAnd with water from under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y their land be blessed with sun-ripened fruit,Rich with the best fruits of each sea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y their ancient hills be covered with choice fru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y their land be filled with all that is good,Blessed by the goodness of the Lord,Who spoke from the burning bush.May these blessings come to the tribe of Joseph,Because he was the leader among his broth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seph has the strength of a bull,The horns of a wild ox.His horns are Manasseh's thousandsAnd Ephraim's ten thousands.With them he gores the nationsAnd pushes them to the ends of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 Blesses the Tribes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bout the tribes of Zebulun and Issachar he said:“May Zebulun be prosperous in their trade on the sea,And may Issachar's wealth increase at ho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invite foreigners to their mountainAnd offer the right sacrifices there.They get their wealth from the seaAnd from the sand along the sh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out the tribe of Gad he said:“Praise God, who made their territory large.Gad waits like a lionTo tear off an arm or a scal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took the best of the land for themselves;A leader's share was assigned to them.They obeyed the Lord's commands and lawsWhen the leaders of Israel were gathered toge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bout the tribe of Dan he said:“Dan is a young lion;He leaps out from Bash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bout the tribe of Naphtali he said:“Naphtali is richly blessed by the Lord's good favor;Their land reaches to the south from Lake Galil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out the tribe of Asher he said:“Asher is blessed more than the other tribes.May he be the favorite of his brothers,And may his land be rich with olive tre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y his towns be protected with iron gates,And may he always live secu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eople of Israel, no god is like your God,riding in splendor across the sky,riding through the clouds to come to your 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d has always been your defense;his eternal arms are your support.He drove out your enemies as you advanced,and told you to destroy them 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blessings that Moses, the man of God, pronounced on the people of Israel before he di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acob's descendants live in peace,secure in a land full of grain and wine,where dew from the sky waters the grou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srael, how happy you are!There is no one like you,a nation saved by the Lord.The Lord himself is your shield and your sword,to defend you and give you victory.Your enemies will come begging for mercy,and you will trample them dow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came from Mount Sinai;he rose like the sun over Edomand shone on his people from Mount Paran.Ten thousand angels were with him,a flaming fire at his right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loves his peopleand protects those who belong to him.So we bow at his feetand obey his comm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obey the Law that Moses gave us,our nation's most treasured possess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became king of his people Israelwhen their tribes and leaders were gathered toge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said about the tribe of Reuben:“May Reuben never die out,Although their people are fe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bout the tribe of Judah he said:“Lord, listen to their cry for help;Unite them again with the other tribes.Fight for them, Lord,And help them against their enemies.”]]></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2026-07-05T13:25:57Z</dcterms:created>
  <dcterms:modified xsi:type="dcterms:W3CDTF">2026-07-05T13:25:57Z</dcterms:modified>
  <dc:title>Bible.com.au: Deuteronomy 33:1-29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