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81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2: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arth and sky, hear my words,listen closely to what I s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y teaching will fall like drops of rainand form on the earth like dew.My words will fall like showers on young plants,like gentle rain on tender gra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praise the name of the Lord,and his people will tell of his great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is your mighty defender,perfect and just in all his ways;Your God is faithful and true;he does what is right and fai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you are unfaithful, unworthy to be his people,a sinful and deceitful n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s this the way you should treat the Lord,you foolish, senseless people?He is your father, your Creator,he made you into a n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ink of the past, of the time long ago;ask your parents to tell you what happened,ask the old people to tell of the pa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Most High assigned nations their lands;he determined where peoples should live.He assigned to each nation a heavenly be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Jacob's descendants he chose for himsel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found them wandering through the desert,a desolate, wind-swept wilderness.He protected them and cared for them,as he would protect himsel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ke an eagle teaching its young to fly,catching them safely on its spreading wings,the Lord kept Israel from fall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alone led his peoplewithout the help of a foreign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let them rule the highlands,and they ate what grew in the fields.They found wild honey among the rocks;their olive trees flourished in stony grou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ir cows and goats gave plenty of milk;they had the best sheep, goats, and cattle,the finest wheat, and the choicest wi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s people grew rich, but rebellious;they were fat and stuffed with food.They abandoned God their Creatorand rejected their mighty savi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ir idolatry made the Lord jealous;the evil they did made him ang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sacrificed to gods that are not real,new gods their ancestors had never known,gods that Israel had never obey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forgot their God, their mighty savior,the one who had given them l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 Lord saw this, he was angryand rejected his sons and daught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ill no longer help them,’ he said;‘then I will see what happens to them,those stubborn, unfaithful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ith their idols they have made me angry,jealous with their so-called gods,gods that are really not gods.So I will use a so-called nation to make them angry;I will make them jealous with a nation of foo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y anger will flame up like fireand burn everything on earth.It will reach to the world belowand consume the roots of the mountai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bring on them endless disastersand use all my arrows against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will die from hunger and fever;they will die from terrible diseases.I will send wild animals to attack them,and poisonous snakes to bite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r will bring death in the streets;terrors will strike in the homes.Young men and young women will die;neither babies nor old people will be spar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ould have destroyed them completely,so that no one would remember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I could not let their enemies boastthat they had defeated my people,when it was I myself who had crushed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srael is a nation without sense;they have no wisdom at al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fail to see why they were defeated;they cannot understand what happen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y were a thousand defeated by one,and ten thousand by only two?The Lord, their God, had abandoned them;their mighty God had given them up.]]></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ir enemies know that their own gods are weak,not mighty like Israel's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ir enemies, corrupt as Sodom and Gomorrah,are like vines that bear bitter and poisonous grap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like wine made from the venom of snak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Lord remembers what their enemies have done;he waits for the right time to punish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Lord will take revenge and punish them;the time will come when they will fall;the day of their doom is ne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Lord will rescue his peoplewhen he sees that their strength is gone.He will have mercy on those who serve him,when he sees how helpless they a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the Lord will ask his people,‘Where are those mighty gods you trust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ou fed them the fat of your sacrificesand offered them wine to drink.Let them come and help you now;let them run to your rescu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I, and I alone, am God;no other god is real.I kill and I give life, I wound and I heal,and no one can oppose what I d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s surely as I am the living God,I raise my hand and I vow]]></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at I will sharpen my flashing swordand see that justice is done.I will take revenge on my enemiesand punish those who hate 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My arrows will drip with their blood,and my sword will kill all who oppose me.I will spare no one who fights against me;even the wounded and prisoners will di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ations, you must praise the Lord's people—he punishes all who kill them.He takes revenge on his enemiesand forgives the sins of his peopl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Moses and Joshua son of Nun recited this song, so that the people of Israel could hear it.Moses' Final Instruction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en Moses had finished giving God's teachings to the peopl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he said, “Be sure to obey all these commands that I have given you today. Repeat them to your children, so that they may faithfully obey all of God's teaching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se teachings are not empty words; they are your very life. Obey them and you will live long in that land across the Jordan that you are about to occup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at same day the Lord said to Mos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Go to the Abarim Mountains in the land of Moab opposite the city of Jericho; climb Mount Nebo and look at the land of Canaan that I am about to give the people of Israe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You will die on that mountain as your brother Aaron died on Mount Ho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ecause both of you were unfaithful to me in the presence of the people of Israel. When you were at the waters of Meribah, near the town of Kadesh in the wilderness of Zin, you dishonored me in the presence of the peopl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You will look at the land from a distance, but you will not enter the land that I am giving the people of Israel.”]]></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2026-10-20T10:25:17Z</dcterms:created>
  <dcterms:modified xsi:type="dcterms:W3CDTF">2026-10-20T10:25:17Z</dcterms:modified>
  <dc:title>Bible.com.au: Deuteronomy 32:1-52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