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Jacob's descendants he chose for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found them wandering through the desert,a desolate, wind-swept wilderness.He protected them and cared for them,as he would protect him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 an eagle teaching its young to fly,catching them safely on its spreading wings,the Lord kept Israel from fal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lone led his peoplewithout the help of a foreign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let them rule the highlands,and they ate what grew in the fields.They found wild honey among the rocks;their olive trees flourished in stony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ir cows and goats gave plenty of milk;they had the best sheep, goats, and cattle,the finest wheat, and the choicest w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s people grew rich, but rebellious;they were fat and stuffed with food.They abandoned God their Creatorand rejected their mighty savi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idolatry made the Lord jealous;the evil they did made him ang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o gods that are not real,new gods their ancestors had never known,gods that Israel had never obey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forgot their God, their mighty savior,the one who had given them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th and sky, hear my words,listen closely to what I s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Lord saw this, he was angryand rejected his sons and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no longer help them,’ he said;‘then I will see what happens to them,those stubborn, unfaithful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their idols they have made me angry,jealous with their so-called gods,gods that are really not gods.So I will use a so-called nation to make them angry;I will make them jealous with a nation of fo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anger will flame up like fireand burn everything on earth.It will reach to the world belowand consume the roots of the mount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bring on them endless disastersand use all my arrows agains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die from hunger and fever;they will die from terrible diseases.I will send wild animals to attack them,and poisonous snakes to bit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r will bring death in the streets;terrors will strike in the homes.Young men and young women will die;neither babies nor old people will be spa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ould have destroyed them completely,so that no one would rememb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could not let their enemies boastthat they had defeated my people,when it was I myself who had crushe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rael is a nation without sense;they have no wisdom at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teaching will fall like drops of rainand form on the earth like dew.My words will fall like showers on young plants,like gentle rain on tender g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fail to see why they were defeated;they cannot understand what happen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y were a thousand defeated by one,and ten thousand by only two?The Lord, their God, had abandoned them;their mighty God had given them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ir enemies know that their own gods are weak,not mighty like Israel's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ir enemies, corrupt as Sodom and Gomorrah,are like vines that bear bitter and poisonous grap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ke wine made from the venom of snak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remembers what their enemies have done;he waits for the right time to punis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will take revenge and punish them;the time will come when they will fall;the day of their doom is ne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will rescue his peoplewhen he sees that their strength is gone.He will have mercy on those who serve him,when he sees how helpless they a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Lord will ask his people,‘Where are those mighty gods you trus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fed them the fat of your sacrificesand offered them wine to drink.Let them come and help you now;let them run to your resc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praise the name of the Lord,and his people will tell of his great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and I alone, am God;no other god is real.I kill and I give life, I wound and I heal,and no one can oppose what I do.]]></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surely as I am the living God,I raise my hand and I vo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at I will sharpen my flashing swordand see that justice is done.I will take revenge on my enemiesand punish those who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y arrows will drip with their blood,and my sword will kill all who oppose me.I will spare no one who fights against me;even the wounded and prisoners will di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ations, you must praise the Lord's people—he punishes all who kill them.He takes revenge on his enemiesand forgives the sins of his peo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oses and Joshua son of Nun recited this song, so that the people of Israel could hear it.Moses' Final Instruction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Moses had finished giving God's teachings to the peo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Be sure to obey all these commands that I have given you today. Repeat them to your children, so that they may faithfully obey all of God's teaching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teachings are not empty words; they are your very life. Obey them and you will live long in that land across the Jordan that you are about to occup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at same day the Lord said to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is your mighty defender,perfect and just in all his ways;Your God is faithful and true;he does what is right and fai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o to the Abarim Mountains in the land of Moab opposite the city of Jericho; climb Mount Nebo and look at the land of Canaan that I am about to give the people of Israe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will die on that mountain as your brother Aaron died on Mount Ho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cause both of you were unfaithful to me in the presence of the people of Israel. When you were at the waters of Meribah, near the town of Kadesh in the wilderness of Zin, you dishonored me in the presence of the peopl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ou will look at the land from a distance, but you will not enter the land that I am giving the people of Isra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are unfaithful, unworthy to be his people,a sinful and deceitful 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this the way you should treat the Lord,you foolish, senseless people?He is your father, your Creator,he made you into a n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nk of the past, of the time long ago;ask your parents to tell you what happened,ask the old people to tell of the p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ost High assigned nations their lands;he determined where peoples should live.He assigned to each nation a heavenly being,]]></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2026-06-23T02:23:25Z</dcterms:created>
  <dcterms:modified xsi:type="dcterms:W3CDTF">2026-06-23T02:23:25Z</dcterms:modified>
  <dc:title>Bible.com.au: Deuteronomy 32:1-52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