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ok their land, and divided it among the tribes of Reuben and Gad, and half the 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ey faithfully all the terms of this covenant, so that you will be successful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day you are standing in the presence of the Lord your God, all of you—your leaders and officials, your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men, and children, and the foreigners who live among you and cut wood and carry water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here today to enter into this covenant that the Lord your God is making with you and to accept its oblig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the Lord may now confirm you as his people and be your God, as he promised you and your ancestors, Abraham, Isaac, and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not the only ones with whom the Lord is making this covenant with its oblig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is making it with all of us who stand here in his presence today and also with our descendants who are not yet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remember what life was like in Egypt and what it was like to travel through the territory of other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their disgusting idols made of wood, stone, silver, and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ovenant with Israel in the Land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sure that no man, woman, family, or tribe standing here today turns from the Lord our God to worship the gods of other nations. This would be like a root that grows to be a bitter and poisonous pl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e sure that there is no one here today who hears these solemn demands and yet convinces himself that all will be well with him, even if he stubbornly goes his own way. That would destroy all of you, good and evil ali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forgive such a man. Instead, the Lord's burning anger will flame up against him, and all the disasters written in this book will fall on him until the Lord has destroyed him complet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make an example of him before all the tribes of Israel and will bring disaster on him in accordance with all the curses listed in the covenant that is written in this book of the Lord's teac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uture generations your descendants and foreigners from distant lands will see the disasters and sufferings that the Lord has brought on your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ields will be a barren waste, covered with sulfur and salt; nothing will be planted, and not even weeds will grow there. Your land will be like the cities of Sodom and Gomorrah, of Admah and Zeboiim, which the Lord destroyed when he was furiously ang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whole world will ask, ‘Why did the Lord do this to their land? What was the reason for his fierce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nswer will be, ‘It is because the Lord's people broke the covenant they had made with him, the God of their ancestors, when he brought them out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other gods that they had never worshiped before, gods that the Lord had forbidden them to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o the Lord became angry with his people and brought on their land all the disasters written in this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erms of the covenant that the Lord commanded Moses to make with the people of Israel in the land of Moab; all this was in addition to the covenant which the Lord had made with them at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became furiously angry, and in his great anger he uprooted them from their land and threw them into a foreign land, and there they are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are some things that the Lord our God has kept secret; but he has revealed his Law, and we and our descendants are to obey it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called together all the people of Israel and said to them, “You saw for yourselves what the Lord did to the king of Egypt, to his officials, and to his entir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the terrible plagues, the miracles, and the great wonders that the Lord perform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 this very day he has not let you understand what you have experienc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forty years the Lord led you through the desert, and your clothes and sandals never wor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id not have bread to eat or wine or beer to drink, but the Lord provided for your needs in order to teach you that he is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came to this place, King Sihon of Heshbon and King Og of Bashan came out to fight against us. But we defeated th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2026-06-05T21:14:09Z</dcterms:created>
  <dcterms:modified xsi:type="dcterms:W3CDTF">2026-06-05T21:14:09Z</dcterms:modified>
  <dc:title>Bible.com.au: Deuteronomy 29:1-29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