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his great power and strength he rescued us from Egypt. He worked miracles and wonders, and caused terrifying things to happ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here and gave us this rich and fertil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I bring to the Lord the first part of the harvest that he has given me.’“Then set the basket down in the Lord's presence and worship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grateful for the good things that the Lord your God has given you and your family; and let the Levites and the foreigners who live among you join in the celeb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third year give the tithe—a tenth of your crops—to the Levites, the foreigners, the orphans, and the widows, so that in every community they will have all they need to eat. When you have done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 to the Lord, ‘None of the sacred tithe is left in my house; I have given it to the Levites, the foreigners, the orphans, and the widows, as you commanded me to do. I have not disobeyed or forgotten any of your commands concerning the tit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it when I was mourning; I have not taken any of it out of my house when I was ritually unclean; and I have not given any of it as an offering for the dead. I have obeyed you, O Lord; I have done everything you commanded concerning the tit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your holy place in heaven and bless your people Israel; bless also the rich and fertile land that you have given us, as you promised our ancestors.’The Lord's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day the Lord your God commands you to obey all his laws; so obey them faithfully with all your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day you have acknowledged the Lord as your God; you have promised to obey him, to keep all his laws, and to do all that he comm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rvest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the Lord has accepted you as his own people, as he promised you; and he commands you to obey all his la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make you greater than any other nation that he has created, and you will bring praise and honor to his name. You will be his own people,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you have occupied the land that the Lord your God is giving you and have settl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of you must place in a basket the first part of each crop that you harvest and you must take it with you to the one place of wor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the priest in charge at that time and say to him, ‘I now acknowledge to the Lord my God that I have entered the land that he promised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take the basket from you and place it before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n the Lord's presence you will recite these words: ‘My ancestor was a wandering Aramean, who took his family to Egypt to live. They were few in number when they went there, but they became a large and powerful 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gyptians treated us harshly and forced us to work as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for help to the Lord, the God of our ancestors. He heard us and saw our suffering, hardship, and misery.]]></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2026-05-20T06:48:28Z</dcterms:created>
  <dcterms:modified xsi:type="dcterms:W3CDTF">2026-05-20T06:48:28Z</dcterms:modified>
  <dc:title>Bible.com.au: Deuteronomy 26:1-19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