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brother's widow is to go up to him in the presence of the town leaders, take off one of his sandals, spit in his face, and say, ‘This is what happens to the man who refuses to give his brother a descend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family will be known in Israel as ‘the family of the man who had his sandal pulled off.’Other La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wo men are having a fight and the wife of one tries to help her husband by grabbing hold of the other man's genit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ow her no mercy; cut off her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Do not cheat when you use weights and measu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se true and honest weights and measures, so that you may live a long time in the land that the Lord your God is givi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hates people who cheat.The Command to Kill the Amalek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the Amalekites did to you as you were coming from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had no fear of God, and so they attacked you from the rear when you were tired and exhausted, and killed all who were straggling beh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when the Lord your God has given you the land and made you safe from all your enemies who live around you, be sure to kill all the Amalekites, so that no one will remember them any longer. Do not forg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ppose two Israelites go to court to settle a dispute, and one is declared innocent and the other guil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guilty one is sentenced to be beaten, the judge is to make him lie face downward and have him whipped. The number of lashes will depend on the crime he has commit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may be given as many as forty lashes, but no more; more than that would humiliate him public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muzzle an ox when you are using it to thresh grain.Duty to a Dead Br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wo brothers live on the same property and one of them dies, leaving no son, then his widow is not to be married to someone outside the family; it is the duty of the dead man's brother to marry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irst son that they have will be considered the son of the dead man, so that his family line will continue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dead man's brother does not want to marry her, she is to go before the town leaders and say, ‘My husband's brother will not do his duty; he refuses to give his brother a descendant among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town leaders are to summon him and speak to him. If he still refuses to marry her,]]></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2026-05-20T06:47:41Z</dcterms:created>
  <dcterms:modified xsi:type="dcterms:W3CDTF">2026-05-20T06:47:41Z</dcterms:modified>
  <dc:title>Bible.com.au: Deuteronomy 25:1-19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