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9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fficers will also say to the men, ‘Is there any man here who has lost his nerve and is afraid? If so, he is to go home. Otherwise, he will destroy the morale of the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officers have finished speaking to the army, leaders are to be chosen for each un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o to attack a city, first give its people a chance to surrend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y open the gates and surrender, they are all to become your slaves and do forced labor for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f the people of that city will not surrender, but choose to fight, surround it with your arm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when the Lord your God lets you capture the city, kill every man in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ay, however, take for yourselves the women, the children, the livestock, and everything else in the city. You may use everything that belongs to your enemies. The Lord has given it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is how you are to deal with those cities that are far away from the land you will settle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you capture cities in the land that the Lord your God is giving you, kill every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pletely destroy all the people: the Hittites, the Amorites, the Canaanites, the Perizzites, the Hivites, and the Jebusites, as the Lord ordered you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erning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ll them, so that they will not make you sin against the Lord by teaching you to do all the disgusting things that they do in the worship of their go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you are trying to capture a city, do not cut down its fruit trees, even though the siege lasts a long time. Eat the fruit, but do not destroy the trees; the trees are not your enem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may cut down the other trees and use them in the siege mounds until the city is captu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go out to fight against your enemies and you see chariots and horses and an army that outnumbers yours, do not be afraid of them. The Lord your God, who rescued you from Egypt, will b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fore you start fighting, a priest is to come forward and say to the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en of Israel, listen! Today you are going into battle. Do not be afraid of your enemies or lose courage or pani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your God is going with you, and he will give you victo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officers will address the men and say, ‘Is there any man here who has just built a house, but has not yet dedicated it? If so, he is to go home. Otherwise, if he is killed in battle, someone else will dedicate his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there any man here who has just planted a vineyard, but has not yet had the chance to harvest its grapes? If so, he is to go home. Otherwise, if he is killed in battle, someone else will enjoy the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 there anyone here who is engaged to be married? If so, he is to go home. Otherwise, if he is killed in battle, someone else will marry the woman he is engaged to.’]]></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2026-06-27T01:22:13Z</dcterms:created>
  <dcterms:modified xsi:type="dcterms:W3CDTF">2026-06-27T01:22:13Z</dcterms:modified>
  <dc:title>Bible.com.au: Deuteronomy 20:1-20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