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me, ‘Don't trouble the people of Moab, the descendants of Lot, or start a war against them. I have given them the city of Ar, and I am not going to give you any of their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mighty race of giants called the Emim used to live in Ar. They were as tall as the Anakim, another race of gia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ke the Anakim they were also known as Rephaim; but the Moabites called them Em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Horites used to live in Edom, but the descendants of Esau chased them out, destroyed their nation, and settled there themselves, just as the Israelites later chased their enemies out of the land that the Lord gave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we crossed the Zered River as the Lord told us to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was thirty-eight years after we had left Kadesh Barnea. All the fighting men of that generation had died, as the Lord had said they wou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kept on opposing them until he had destroyed them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ey had all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day you are to pass through the territory of Moab by way of 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 finally turned and went into the desert, on the road to the Gulf of Aqaba, as the Lord had commanded, and we spent a long time wandering about in the hill country of E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then be near the land of the Ammonites, the descendants of Lot. Don't trouble them or start a war against them, because I am not going to give you any of the land that I have given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territory is also known as the land of the Rephaim, the name of the people who used to live there; the Ammonites called them Zamzumm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were as tall as the Anakim. There were many of them, and they were a mighty race. But the Lord destroyed them, so that the Ammonites took over their land and settled the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had done the same thing for the Edomites, the descendants of Esau, who live in the hill country of Edom. He destroyed the Horites, so that the Edomites took over their land and settled there, where they still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and along the Mediterranean coast had been settled by people from the island of Crete. They had destroyed the Avvim, the original inhabitants, and had taken over all their land as far south as the city of Gaz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we had passed through Moab, the Lord told us, ‘Now, start out and cross the Arnon River. I am placing in your power Sihon, the Amorite king of Heshbon, along with his land. Attack him, and begin occupying his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rom today on I will make people everywhere afraid of you. Everyone will tremble with fear at the mention of your name.’Israel Defeats King Sihon(Numbers 21.21-30)]]></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I sent messengers from the desert of Kedemoth to King Sihon of Heshbon with the following offer of pe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et us pass through your country. We will go straight through and not leave the ro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will pay for the food we eat and the water we drink. All we want to do is to pass through your coun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Lord told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until we cross the Jordan River into the land that the Lord our God is giving us. The descendants of Esau, who live in Edom, and the Moabites, who live in Ar, allowed us to pass through their territor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King Sihon would not let us pass through his country. The Lord your God had made him stubborn and rebellious, so that we could defeat him and take his territory, which we still occup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Lord said to me, ‘Look, I have made King Sihon and his land helpless before you; take his land and occupy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ihon came out with all his men to fight us near the town of Jahaz,]]></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he Lord our God put him in our power, and we killed him, his sons, and all his 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t the same time we captured and destroyed every town, and put everyone to death, men, women, and children. We left no survivo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e took the livestock and plundered the tow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our God let us capture all the towns from Aroer, on the edge of the Arnon Valley, and the city in the middle of that valley, all the way to Gilead. No town had walls too strong for u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we did not go near the territory of the Ammonites or to the banks of the Jabbok River or to the towns of the hill country or to any other place where the Lord our God had commanded us not to g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we had spent enough time wandering about in those hills and that we should go no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ld me to give you the following instructions: ‘You are about to go through the hill country of Edom, the territory of your distant relatives, the descendants of Esau. They will be afraid of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must not start a war with them, because I am not going to give you so much as a square foot of their land. I have given Edom to Esau's descenda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may buy food and water from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how the Lord your God has blessed you in everything that you have done. He has taken care of you as you wandered through this vast desert. He has been with you these forty years, and you have had everything you nee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we moved on and left the road that goes from the towns of Elath and Eziongeber to the Dead Sea, and we turned northeast toward Moab.]]></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2026-06-02T19:55:31Z</dcterms:created>
  <dcterms:modified xsi:type="dcterms:W3CDTF">2026-06-02T19:55:31Z</dcterms:modified>
  <dc:title>Bible.com.au: Deuteronomy 2:1-37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