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receive the same amount of food as the other priests, and he may keep whatever his family sends him.Warning against Pagan Pract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come into the land that the Lord your God is giving you, don't follow the disgusting practices of the nations that a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sacrifice your children in the fires on your altars; and don't let your people practice divination or look for omens or use spe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charms, and don't let them consult the spirits of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your God hates people who do these disgusting things, and that is why he is driving those nations out of the land as you adv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ompletely faithful to the Lord.”The Promise to Send a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oses said, “In the land you are about to occupy, people follow the advice of those who practice divination and look for omens, but the Lord your God does not allow you to do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he will send you a prophet like me from among your own people, and you are to obey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day that you were gathered at Mount Sinai, you begged not to hear the Lord speak again or to see his fiery presence any more, because you were afraid you would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ord said to me, ‘They have made a wise requ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are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send them a prophet like you from among their own people; I will tell him what to say, and he will tell the people everything I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speak in my name, and I will punish anyone who refuses to obey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any prophet dares to speak a message in my name when I did not command him to do so, he must die for it, and so must any prophet who speaks in the name of other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wonder how you can tell when a prophet's message does not come fro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prophet speaks in the name of the Lord and what he says does not come true, then it is not the Lord's message. That prophet has spoken on his own authority, and you are not to fear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ly tribe of Levi is not to receive any share of land in Israel; instead, they are to live on the offerings and other sacrifices given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are to own no land, as the other tribes do; their share is the privilege of being the Lord's priests, as the Lord has prom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cattle or sheep are sacrificed, the priests are to be given the shoulder, the jaw, and the stom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o receive the first share of the grain, wine, olive oil, and woo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chose from all your tribes the tribe of Levi to serve him as priests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Levite who wants to may come from any town in Israel to the one place of worsh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ay serve there as a priest of the Lord his God, like the other Levites who are serving ther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2026-06-09T22:10:22Z</dcterms:created>
  <dcterms:modified xsi:type="dcterms:W3CDTF">2026-06-09T22:10:22Z</dcterms:modified>
  <dc:title>Bible.com.au: Deuteronomy 18:1-22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