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be generous and lend them as much as they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refuse to lend them something, just because the year when debts are canceled is near. Do not let such an evil thought enter your mind. If you refuse to make the loan, they will cry out to the Lord against you, and you will be held guil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to them freely and unselfishly, and the Lord will bless you in everything you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always be some Israelites who are poor and in need, and so I command you to be generous to them.The Treatment of Slaves(Exodus 21.1-1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ny Israelites, male or female, sell themselves to you as slaves, you are to release them after they have served you for six years. When the seventh year comes, you must let them go fr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set them free, do not send them away empty-h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to them generously from what the Lord has blessed you with—sheep, grain, and 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slaves in Egypt and the Lord your God set you free; that is why I am now giving you this comm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r slave may not want to leave; he may love you and your family and be content to st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ake him to the door of your house and there pierce his ear; he will then be your slave for life. Treat your female slave in the sam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h Year(Leviticus 25.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be resentful when you set slaves free; after all, they have served you for six years at half the cost of hired servants. Do this, and the Lord your God will bless you in all that you do.The First-Born Cattle and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t aside for the Lord your God all the first-born males of your cattle and sheep; don't use any of these cattle for work and don't shear any of these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ch year you and your family are to eat them in the Lord's presence at the one place of wo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re is anything wrong with the animals, if they are crippled or blind or have any other serious defect, you must not sacrifice them to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may eat such animals at home. All of you, whether ritually clean or unclean, may eat them, just as you eat deer or antel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o not use their blood for food; instead, you must pour it out on the ground like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th year you are to cancel the debts of those who owe you mon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it is to be done. Each of you who has lent money to any Israelite is to cancel the debt; you must not try to collect the money; the Lord himself has declared the debt cance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collect what a foreigner owes you, but you must not collect what any of your own people ow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your God will bless you in the land that he is giving you. Not one of your people will be po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obey him and carefully observe everything that I command you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ill bless you, as he has promised. You will lend money to many nations, but you will not have to borrow from any; you will have control over many nations, but no nation will have control ove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in any of the towns in the land that the Lord your God is giving you there are Israelites in need, then do not be selfish and refuse to help them.]]></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2026-06-02T20:06:47Z</dcterms:created>
  <dcterms:modified xsi:type="dcterms:W3CDTF">2026-06-02T20:06:47Z</dcterms:modified>
  <dc:title>Bible.com.au: Deuteronomy 15:1-23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