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5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ill them! Be the first to stone them, and then let everyone else stone them to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tone them to death! They tried to lead you away from the Lord your God, who rescued you from Egypt, where you were slav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all the people of Israel will hear what happened; they will be afraid, and no one will ever again do such an evil th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you are living in the towns that the Lord your God gives you, you may he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at some worthless people of your nation have misled the people of their town to worship gods that you have never worshiped befo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you hear such a rumor, investigate it thoroughly; and if it is true that this evil thing did happ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kill all the people in that town and all their livestock too. Destroy that town complete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ring together all the possessions of the people who live there and pile them up in the town square. Then burn the town and everything in it as an offering to the Lord your God. It must be left in ruins forever and never again be rebuil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o not keep for yourselves anything that was condemned to destruction, and then the Lord will turn from his fierce anger and show you mercy. He will be merciful to you and make you a numerous people, as he promised your ancesto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you obey all his commands that I have given you today, and do what he requir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rophets or interpreters of dreams may promise a miracle or a wond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order to lead you to worship and serve gods that you have not worshiped before. Even if what they promise comes tru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o not pay any attention to them. The Lord your God is using them to test you, to see if you love the Lord with all your hear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llow the Lord and honor him; obey him and keep his commands; worship him and be faithful to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put to death any interpreters of dreams or prophets that tell you to rebel against the Lord, who rescued you from Egypt, where you were slaves. Such people are evil and are trying to lead you away from the life that the Lord has commanded you to live. They must be put to death, in order to rid yourselves of this evi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ven your brother or your son or your daughter or the wife you love or your closest friend may secretly encourage you to worship other gods, gods that you and your ancestors have never worship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me of them may encourage you to worship the gods of the people who live near you or the gods of those who live far aw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do not let any of them persuade you; do not even listen to them. Show them no mercy or pity, and do not protect them.]]></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2026-08-03T11:08:07Z</dcterms:created>
  <dcterms:modified xsi:type="dcterms:W3CDTF">2026-08-03T11:08:07Z</dcterms:modified>
  <dc:title>Bible.com.au: Deuteronomy 13:1-18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