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bey everything that I have commanded you today. Then you will be able to cross the river and occupy the land that you are about to e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will live a long time in the rich and fertile land that the Lord promised to give your ancestors and thei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that you are about to occupy is not like the land of Egypt, where you lived before. There, when you planted grain, you had to work hard to irrigate the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that you are about to enter is a land of mountains and valleys, a land watered by r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your God takes care of this land and watches over it throughout the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obey the commands that I have given you today; love the Lord your God and serve him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do, he will send rain on your land when it is needed, in the autumn and in the spring, so that there will be grain, wine, and olive oil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rass for your livestock. You will have all the food you w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et yourselves be led away from the Lord to worship and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o, the Lord will become angry with you. He will hold back the rain, and your ground will become too dry for crops to grow. Then you will soon die there, even though it is a good land that he is gi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reat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ese commands and cherish them. Tie them on your arms and wear them on your foreheads as a remi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 about them when you are at home and when you are away, when you are resting and when you are wor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posts of your houses and on your ga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and your children will live a long time in the land that the Lord your God promised to give to your ancestors. You will live there as long as there is a sky abov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y faithfully everything that I have commanded you: Love the Lord your God, do everything he commands, and be faithful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ill drive out all those nations as you advance, and you will occupy the land belonging to nations greater and more powerful than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round that you march over will be yours. Your territory will extend from the desert in the south to the Lebanon Mountains in the north, and from the Euphrates River in the east to the Mediterranean Sea in the w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ver you go in that land, the Lord your God will make the people fear you, as he has promised, and no one will be able to stop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day I am giving you the choice between a blessing and a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ou obey the commands of the Lord your God that I am giving you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the Lord your God and always obey all his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 curse, if you disobey these commands and turn away to worship other gods that you have never worshiped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brings you into the land that you are going to occupy, you are to proclaim the blessing from Mount Gerizim and the curse from Mount Eba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two mountains are west of the Jordan River in the territory of the Canaanites who live in the Jordan Valley. They are toward the west, not far from the sacred trees of Moreh near the town of Gilg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about to cross the Jordan River and occupy the land that the Lord your God is giving you. When you take it and settl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sure to obey all the laws that I am giving you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day what you have learned about the Lord through your experiences with him. It was you, not your children, who had these experiences. You saw the Lord's greatness, his power, his m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You saw what he did to the king of Egypt and to his entir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w how the Lord completely wiped out the Egyptian army, along with their horses and chariots, by drowning them in the Red Sea when they were pursu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what the Lord did for you in the desert before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recall what he did to Dathan and Abiram, the sons of Eliab of the tribe of Reuben. In the sight of everyone the earth opened up and swallowed them, along with their families, their tents, and all their servants and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s, you are the ones who have seen all these great things that the Lord has done.The Blessings of the Promised Land]]></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2026-05-20T06:48:02Z</dcterms:created>
  <dcterms:modified xsi:type="dcterms:W3CDTF">2026-05-20T06:48:02Z</dcterms:modified>
  <dc:title>Bible.com.au: Deuteronomy 11:1-32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