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103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0: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t that time the Lord appointed the men of the tribe of Levi to be in charge of the Covenant Box, to serve him as priests, and to pronounce blessings in his name. And these are still their dut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at is why the tribe of Levi received no land as the other tribes did; what they received was the privilege of being the Lord's priests, as the Lord your God promis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stayed on the mountain forty days and nights, as I did the first time. The Lord listened to me once more and agreed not to destroy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e told me to go and lead you, so that you could take possession of the land that he had promised to give to your ancestors.What God Deman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people of Israel, listen to what the Lord your God demands of you: Worship the Lord and do all that he commands. Love him, serve him with all your hear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obey all his laws. I am giving them to you today for your benef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o the Lord belong even the highest heavens; the earth is his also, and everything on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Lord's love for your ancestors was so strong that he chose you instead of any other people, and you are still his chosen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n, from now on be obedient to the Lord and stop being stubbor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your God is supreme over all gods and over all powers. He is great and mighty, and he is to be obeyed. He does not show partiality, and he does not accept brib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oses Receives the Commandments Again(Exodus 34.1-1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makes sure that orphans and widows are treated fairly; he loves the foreigners who live with our people, and gives them food and cloth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en, show love for those foreigners, because you were once foreigners in Egyp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ave reverence for the Lord your God and worship only him. Be faithful to him and make your promises in his name alo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raise him—he is your God, and you have seen with your own eyes the great and astounding things that he has done for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your ancestors went to Egypt, there were only seventy of them. But now the Lord your God has made you as numerous as the stars in the sk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Lord said to me, ‘Cut two stone tablets like the first ones and make a wooden Box to put them in. Come up to me on the mounta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will write on those tablets what I wrote on the tablets that you broke, and then you are to put them in the Box.’]]></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I made a Box of acacia wood and cut two stone tablets like the first ones and took them up the mount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Lord wrote on those tablets the same words that he had written the first time, the Ten Commandments that he gave you when he spoke from the fire on the day you were gathered at the mountain. The Lord gave me the table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turned and went down the mountain. Then, just as the Lord had commanded, I put them in the Box that I had made—and they have been there ever sin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Israelites set out from the wells that belonged to the people of Jaakan, and went to Moserah. There Aaron died and was buried, and his son Eleazar succeeded him as prie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rom there they went to Gudgodah and then on to Jotbathah, a well-watered place.]]></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2026-06-05T21:14:59Z</dcterms:created>
  <dcterms:modified xsi:type="dcterms:W3CDTF">2026-06-05T21:14:59Z</dcterms:modified>
  <dc:title>Bible.com.au: Deuteronomy 10:1-22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