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oyal advisers came forward, but none of them could read the writing or tell the king what it me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his distress King Belshazzar grew even paler, and his noblemen had no idea what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queen mother heard the noise made by the king and his noblemen and entered the banquet hall. She said, “May Your Majesty live forever! Please do not be so disturbed and look so pa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your kingdom who has the spirit of the holy gods in him. When your father was king, this man showed good sense, knowledge, and wisdom like the wisdom of the gods. And King Nebuchadnezzar, your father, made him chief of the fortunetellers, magicians, wizards, and astrolog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has unusual ability and is wise and skillful in interpreting dreams, solving riddles, and explaining mysteries; so send for this man Daniel, whom the king named Belteshazzar, and he will tell you what all this means.”Daniel Explains the Wri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niel was brought at once into the king's presence, and the king said to him, “Are you Daniel, that Jewish exile whom my father the king brought here from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heard that the spirit of the holy gods is in you and that you are skillful and have knowledge and wis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dvisers and magicians were brought in to read this writing and tell me what it means, but they could not discover the mea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heard that you can find hidden meanings and explain mysteries. If you can read this writing and tell me what it means, you will be dressed in robes of royal purple, wear a gold chain of honor around your neck, and be the third in power in the king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iel replied, “Keep your gifts for yourself or give them to someone else. I will read for Your Majesty what has been written and tell you what it me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lshazzar's Banqu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upreme God made your father Nebuchadnezzar a great king and gave him dignity and majes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as so great that people of all nations, races, and languages were afraid of him and trembled. If he wanted to kill someone, he did; if he wanted to keep someone alive, he did. He honored or disgraced anyone he wanted t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because he became proud, stubborn, and cruel, he was removed from his royal throne and lost his place of hon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driven away from human society, and his mind became like that of an animal. He lived with wild donkeys, ate grass like an ox, and slept in the open air with nothing to protect him from the dew. Finally he admitted that the Supreme God controls all human kingdoms and can give them to anyone he cho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his son, have not humbled yourself, even though you knew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cted against the Lord of heaven and brought in the cups and bowls taken from his Temple. You, your noblemen, your wives, and your concubines drank wine out of them and praised gods made of gold, silver, bronze, iron, wood, and stone—gods that cannot see or hear and that do not know anything. But you did not honor the God who determines whether you live or die and who controls everything you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is why God has sent the hand to write these wo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was written: ‘Number, number, weight, divis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is is what it means: number, God has numbered the days of your kingdom and brought it to an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ight, you have been weighed on the scales and found to be too l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night King Belshazzar invited a thousand noblemen to a great banquet, and they drank wine toge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ivisions, your kingdom is divided up and given to the Medes and Pers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Belshazzar ordered his servants to dress Daniel in a robe of royal purple and to hang a gold chain of honor around his neck. And he made him the third in power in the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same night Belshazzar, the king of Babylonia, was ki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e, who was then sixty-two years old, seized the royal po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were drinking, Belshazzar gave orders to bring in the gold and silver cups and bowls which his father Nebuchadnezzar had carried off from the Temple in Jerusalem. The king sent for them so that he, his noblemen, his wives, and his concubines could drink out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once the gold cups and bowls were brought in, and they all drank wine out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raised gods made of gold, silver, bronze, iron, wood, and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ddenly a human hand appeared and began writing on the plaster wall of the palace, where the light from the lamps was shining most brightly. And the king saw the hand as it was wri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urned pale and was so frightened that his knees began to sh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uted for someone to bring in the magicians, wizards, and astrologers. When they came in, the king said to them, “Anyone who can read this writing and tell me what it means will be dressed in robes of royal purple, wear a gold chain of honor around his neck, and be the third in power in the kingdom.”]]></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2026-07-22T22:07:22Z</dcterms:created>
  <dcterms:modified xsi:type="dcterms:W3CDTF">2026-07-22T22:07:22Z</dcterms:modified>
  <dc:title>Bible.com.au: Daniel 5:1-31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