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1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was then that some Babylonians took the opportunity to denounce the Je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aid to King Nebuchadnezzar, “May Your Majesty live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Majesty has issued an order that as soon as the music starts, everyone is to bow down and worship the gold stat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anyone who does not bow down and worship it is to be thrown into a blazing furn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are some Jews whom you put in charge of the province of Babylon—Shadrach, Meshach, and Abednego—who are disobeying Your Majesty's orders. They do not worship your god or bow down to the statue you set 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that, the king flew into a rage and ordered the three men to be brought befor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to them, “Shadrach, Meshach, and Abednego, is it true that you refuse to worship my god and to bow down to the gold statue I have se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n, as soon as you hear the sound of the trumpets, oboes, lyres, zithers, harps, and all the other instruments, bow down and worship the statue. If you do not, you will immediately be thrown into a blazing furnace. Do you think there is any god who can sav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drach, Meshach, and Abednego answered, “Your Majesty, we will not try to defend oursel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e God whom we serve is able to save us from the blazing furnace and from your power, then he wi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buchadnezzar Commands Everyone to Worship a Gold Statu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even if he doesn't, Your Majesty may be sure that we will not worship your god, and we will not bow down to the gold statue that you have set up.”Daniel's Three Friends Are Sentenced to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Nebuchadnezzar lost his temper, and his face turned red with anger at Shadrach, Meshach, and Abednego. So he ordered the furnace to be heated seven times hotter than usu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ommanded the strongest men in his army to tie the three men up and throw them into the blazing furn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tied them up, fully dressed—shirts, robes, caps, and all—and threw them into the blazing furn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because the king had given strict orders for the furnace to be made extremely hot, the flames burned up the guards who took the men to the furn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hadrach, Meshach, and Abednego, still tied up, fell into the heart of the blazing fi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uddenly Nebuchadnezzar leaped to his feet in amazement. He asked his officials, “Didn't we tie up three men and throw them into the blazing furnace?”They answered, “Yes, we did, Your Majes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why do I see four men walking around in the fire?” he asked. “They are not tied up, and they show no sign of being hurt—and the fourth one looks like an angel.”The Three Men Are Released and Promo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Nebuchadnezzar went up to the door of the blazing furnace and called out, “Shadrach! Meshach! Abednego! Servants of the Supreme God! Come out!” And they came out at o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e princes, governors, lieutenant governors, and other officials of the king gathered to look at the three men, who had not been harmed by the fire. Their hair was not singed, their clothes were not burned, and there was no smell of smoke o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 had a gold statue made, ninety feet high and nine feet wide, and he had it set up in the plain of Dura in the province of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king said, “Praise the God of Shadrach, Meshach, and Abednego! He sent his angel and rescued these men who serve and trust him. They disobeyed my orders and risked their lives rather than bow down and worship any god except their ow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now I command that if anyone of any nation, race, or language speaks disrespectfully of the God of Shadrach, Meshach, and Abednego, he is to be torn limb from limb, and his house is to be made a pile of ruins. There is no other god who can rescue like thi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 promoted Shadrach, Meshach, and Abednego to higher positions in the province of Babyl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king gave orders for all his officials to come together—the princes, governors, lieutenant governors, commissioners, treasurers, judges, magistrates, and all the other officials of the provinces. They were to attend the dedication of the statue which King Nebuchadnezzar had set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all these officials gathered for the dedication and stood in front of the statu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herald announced in a loud voice, “People of all nations, races, and languag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hear the sound of the trumpets, followed by the playing of oboes, lyres, zithers, and harps; and then all the other instruments will join in. As soon as the music starts, you are to bow down and worship the gold statue that King Nebuchadnezzar has set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one who does not bow down and worship will immediately be thrown into a blazing furn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 as soon as they heard the sound of the instruments, the people of all the nations, races, and languages bowed down and worshiped the gold statue which King Nebuchadnezzar had set up.Daniel's Three Friends Are Accused of Disobedience]]></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2026-06-25T23:58:42Z</dcterms:created>
  <dcterms:modified xsi:type="dcterms:W3CDTF">2026-06-25T23:58:42Z</dcterms:modified>
  <dc:title>Bible.com.au: Daniel 3:1-30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