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left there alone, watching this amazing vision. I had no strength left, and my face was so changed that no one could have recognize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heard his voice, I fell to the ground unconscious and lay there face downw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 hand took hold of me and raised me to my hands and knees; I was still tremb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said to me, “Daniel, God loves you. Stand up and listen carefully to what I am going to say. I have been sent to you.” When he had said this, I stood up, still tremb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aid, “Daniel, don't be afraid. God has heard your prayers ever since the first day you decided to humble yourself in order to gain understanding. I have come in answer to your pray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ngel prince of the kingdom of Persia opposed me for twenty-one days. Then Michael, one of the chief angels, came to help me, because I had been left there alone in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come to make you understand what will happen to your people in the future. This is a vision about the fu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said this, I stared at the ground, speech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angel, who looked like a human being, reached out and touched my lips. I said to him, “Sir, this vision makes me so weak that I can't stop tremb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like a slave standing before his master. How can I talk to you? I have no strength or breath left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by the Tigris Ri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ce more he took hold of me, and I felt stro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God loves you, so don't let anything worry you or frighten you.”When he had said this, I felt even stronger and said, “Sir, tell me what you have to say. You have made me feel be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He said, “Do you know why I came to you? It is to reveal to you what is written in the Book of Truth. Now I have to go back and fight the guardian angel of Persia. After that the guardian angel of Greece will appear. There is no one to help me except Michael, Israel's guardian ang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that Cyrus was emperor of Persia, a message was revealed to Daniel, who is also called Belteshazzar. The message was true but extremely hard to understand. It was explained to him in a v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I was mourning for three wee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did not eat any rich food or any meat, drink any wine, or comb my hair until the three weeks wer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wenty-fourth day of the first month of the year I was standing on the bank of the mighty Tigris Ri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up and saw someone who was wearing linen clothes and a belt of fine g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shone like a jewel. His face was as bright as a flash of lightning, and his eyes blazed like fire. His arms and legs shone like polished bronze, and his voice sounded like the roar of a great crow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the only one who saw the vision. Those who were with me did not see anything, but they were terrified and ran and hi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2026-07-05T12:31:37Z</dcterms:created>
  <dcterms:modified xsi:type="dcterms:W3CDTF">2026-07-05T12:31:37Z</dcterms:modified>
  <dc:title>Bible.com.au: Daniel 10:1-21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