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niel made up his mind not to let himself become ritually unclean by eating the food and drinking the wine of the royal court, so he asked Ashpenaz to help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made Ashpenaz sympathetic to Dani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hpenaz, however, was afraid of the king, so he said to Daniel, “The king has decided what you are to eat and drink, and if you don't look as fit as the other young men, he may kill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Daniel went to the guard whom Ashpenaz had placed in charge of him and his three frie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est us for ten days,” he said. “Give us vegetables to eat and water to drin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compare us with the young men who are eating the food of the royal court, and base your decision on how we loo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agreed to let them try it for ten day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time was up, they looked healthier and stronger than all those who had been eating the royal f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from then on the guard let them continue to eat vegetables instead of what the king provi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gave the four young men knowledge and skill in literature and philosophy. In addition, he gave Daniel skill in interpreting visions and dream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TORY OF DANIEL AND HIS FRIENDS (1.1—6.28)The Young Men at Nebuchadnezzar's Cou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e end of the three years set by the king, Ashpenaz took all the young men to Nebuchadnezz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talked with them all, and Daniel, Hananiah, Mishael, and Azariah impressed him more than any of the others. So they became members of the king's cou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 matter what question the king asked or what problem he raised, these four knew ten times more than any fortuneteller or magician in his whole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niel remained at the royal court until Cyrus, the emperor of Persia, conquered Babyloni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that Jehoiakim was king of Judah, King Nebuchadnezzar of Babylonia attacked Jerusalem and surrounded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let him capture King Jehoiakim and seize some of the Temple treasures. He took some prisoners back with him to the temple of his gods in Babylon, and put the captured treasures in the temple storeroo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ordered Ashpenaz, his chief official, to select from among the Israelite exiles some young men of the royal family and of the noble famil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had to be handsome, intelligent, well-trained, quick to learn, and free from physical defects, so that they would be qualified to serve in the royal court. Ashpenaz was to teach them to read and write the Babylonian langu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also gave orders that every day they were to be given the same food and wine as the members of the royal court. After three years of this training they were to appear before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mong those chosen were Daniel, Hananiah, Mishael, and Azariah, all of whom were from the tribe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ief official gave them new names: Belteshazzar, Shadrach, Meshach, and Abednego.]]></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2026-07-22T22:06:39Z</dcterms:created>
  <dcterms:modified xsi:type="dcterms:W3CDTF">2026-07-22T22:06:39Z</dcterms:modified>
  <dc:title>Bible.com.au: Daniel 1:1-21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