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519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Colossians 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u have been raised to life with Christ, so set your hearts on the things that are in heaven, where Christ sits on his throne at the right side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eep your minds fixed on things there, not on things here on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you have died, and your life is hidden with Christ in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real life is Christ and when he appears, then you too will appear with him and share his glory!The Old Life and the Ne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must put to death, then, the earthly desires at work in you, such as sexual immorality, indecency, lust, evil passions, and greed (for greed is a form of idolat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of such things God's anger will come upon those who do not obey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t one time you yourselves used to live according to such desires, when your life was dominated by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now you must get rid of all these things: anger, passion, and hateful feelings. No insults or obscene talk must ever come from your lip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lie to one another, for you have put off the old self with its habi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ave put on the new self. This is the new being which God, its Creator, is constantly renewing in his own image, in order to bring you to a full knowledge of himsel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a result, there is no longer any distinction between Gentiles and Jews, circumcised and uncircumcised, barbarians, savages, slaves, and free, but Christ is all, Christ is in 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are the people of God; he loved you and chose you for his own. So then, you must clothe yourselves with compassion, kindness, humility, gentleness, and patie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 tolerant with one another and forgive one another whenever any of you has a complaint against someone else. You must forgive one another just as the Lord has forgiven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o all these qualities add love, which binds all things together in perfect un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eace that Christ gives is to guide you in the decisions you make; for it is to this peace that God has called you together in the one body. And be thankfu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hrist's message in all its richness must live in your hearts. Teach and instruct one another with all wisdom. Sing psalms, hymns, and sacred songs; sing to God with thanksgiving in your hear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thing you do or say, then, should be done in the name of the Lord Jesus, as you give thanks through him to God the Father.Personal Relations in the New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ives, submit yourselves to your husbands, for that is what you should do as Christia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usbands, love your wives and do not be harsh with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hildren, it is your Christian duty to obey your parents always, for that is what pleases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rents, do not irritate your children, or they will become discourag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laves, obey your human masters in all things, not only when they are watching you because you want to gain their approval; but do it with a sincere heart because of your reverence for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atever you do, work at it with all your heart, as though you were working for the Lord and not for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Remember that the Lord will give you as a reward what he has kept for his people. For Christ is the real Master you ser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ll wrongdoers will be repaid for the wrong things they do, because God judges everyone by the same standa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2026-09-17T09:01:50Z</dcterms:created>
  <dcterms:modified xsi:type="dcterms:W3CDTF">2026-09-17T09:01:50Z</dcterms:modified>
  <dc:title>Bible.com.au: Colossians 3:1-25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