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4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one another, for you have put off the old self with its ha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This is the new being which God, its Creator, is constantly renewing in his own image, in order to bring you to a full knowledge of him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 result, there is no longer any distinction between Gentiles and Jews, circumcised and uncircumcised, barbarians, savages, slaves, and free, but Christ is all, Christ is in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he people of God; he loved you and chose you for his own. So then, you must clothe yourselves with compassion, kindness, humility, gentleness, and pat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tolerant with one another and forgive one another whenever any of you has a complaint against someone else. You must forgive one another just as the Lord has for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all these qualities add love, which binds all things together in perfect un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ace that Christ gives is to guide you in the decisions you make; for it is to this peace that God has called you together in the one body. And be thank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hrist's message in all its richness must live in your hearts. Teach and instruct one another with all wisdom. Sing psalms, hymns, and sacred songs; sing to God with thanksgiving in your hear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you do or say, then, should be done in the name of the Lord Jesus, as you give thanks through him to God the Father.Personal Relations in the New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for that is what you should do as Christi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have been raised to life with Christ, so set your hearts on the things that are in heaven, where Christ sits on his throne at the right side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 not be harsh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it is your Christian duty to obey your parents always, for that is what please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rents, do not irritate your children, or they will become discoura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human masters in all things, not only when they are watching you because you want to gain their approval; but do it with a sincere heart because of your reverence f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work at it with all your heart, as though you were working for the Lord and not for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emember that the Lord will give you as a reward what he has kept for his people. For Christ is the real Master you ser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wrongdoers will be repaid for the wrong things they do, because God judges everyone by the same stand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your minds fixed on things there, not on things her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died, and your life is hidden with Christ i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real life is Christ and when he appears, then you too will appear with him and share his glory!The Old Life and the N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put to death, then, the earthly desires at work in you, such as sexual immorality, indecency, lust, evil passions, and greed (for greed is a form of idola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such things God's anger will come upon those who do not obe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one time you yourselves used to live according to such desires, when your life was dominated b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get rid of all these things: anger, passion, and hateful feelings. No insults or obscene talk must ever come from your lip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2026-05-21T01:49:12Z</dcterms:created>
  <dcterms:modified xsi:type="dcterms:W3CDTF">2026-05-21T01:49:12Z</dcterms:modified>
  <dc:title>Bible.com.au: Colossians 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