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full content of divine nature lives in Christ, in his huma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have been given full life in union with him. He is supreme over every spiritual ruler and autho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union with Christ you were circumcised, not with the circumcision that is made by human beings, but with the circumcision made by Christ, which consists of being freed from the power of this sinful 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you were baptized, you were buried with Christ, and in baptism you were also raised with Christ through your faith in the active power of God, who raised him from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ere at one time spiritually dead because of your sins and because you were Gentiles without the Law. But God has now brought you to life with Christ. God forgave us all 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nceled the unfavorable record of our debts with its binding rules and did away with it completely by nailing it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 that cross Christ freed himself from the power of the spiritual rulers and authorities; he made a public spectacle of them by leading them as captives in his victory proc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let no one make rules about what you eat or drink or about holy days or the New Moon Festival or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such things are only a shadow of things in the future; the reality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allow yourselves to be condemned by anyone who claims to be superior because of special visions and who insists on false humility and the worship of angels. For no reason at all, such people are all puffed up by their human way of thin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me tell you how hard I have worked for you and for the people in Laodicea and for all others who do not know me personal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stopped holding on to Christ, who is the head of the body. Under Christ's control the whole body is nourished and held together by its joints and ligaments, and it grows as God wants it to grow.Dying and Living with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died with Christ and are set free from the ruling spirits of the universe. Why, then, do you live as though you belonged to this world? Why do you obey such rules 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handle this,” “Don't taste that,” “Don't touch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refer to things which become useless once they are used; they are only human rules and teac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course such rules appear to be based on wisdom in their forced worship of angels, and false humility, and severe treatment of the body; but they have no real value in controlling physical pass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o this in order that they may be filled with courage and may be drawn together in love, and so have the full wealth of assurance which true understanding brings. In this way they will know God's secret, which is Christ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s the key that opens all the hidden treasures of God's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then, do not let anyone deceive you with false arguments, no matter how good they seem to 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though I am absent in body, yet I am with you in spirit, and I am glad as I see the resolute firmness with which you stand together in your faith in Christ.Fullness of Life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nce you have accepted Christ Jesus as Lord, live in union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 your roots deep in him, build your lives on him, and become stronger in your faith, as you were taught. And be filled with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to it, then, that no one enslaves you by means of the worthless deceit of human wisdom, which comes from the teachings handed down by human beings and from the ruling spirits of the universe, and not from Chris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Colossians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