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256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7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sked me, “Amos, what do you see?”“A plumb line,” I answered.Then he said, “I am using it to show that my people are like a wall that is out of line. I will not change my mind again about punishing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laces where Isaac's descendants worship will be destroyed. The holy places of Israel will be left in ruins. I will bring the dynasty of King Jeroboam to an end.”Amos and Amaziah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ziah, the priest of Bethel, then sent a report to King Jeroboam of Israel: “Amos is plotting against you among the people. His speeches will destroy the count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he says: ‘Jeroboam will die in battle, and the people of Israel will be taken away from their land into exile.’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ziah then said to Amos, “That's enough, prophet! Go on back to Judah and do your preaching there. Let them pay you for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prophesy here at Bethel any more. This is the king's place of worship, the national temple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answered, “I am not the kind of prophet who prophesies for pay. I am a herdsman, and I take care of fig tre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took me from my work as a shepherd and ordered me to come and prophesy to his people Israe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now listen to what the Lord says. You tell me to stop prophesying, to stop raving against the people of Isra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Amaziah, the Lord says to you, ‘Your wife will become a prostitute in the city, and your children will be killed in war. Your land will be divided up and given to others, and you yourself will die in a heathen country. And the people of Israel will certainly be taken away from their own land into exile.’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Vision of Locust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d a vision from the Sovereign Lord. In it I saw him create a swarm of locusts just after the king's share of the hay had been cut and the grass was starting to grow aga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vision I saw the locusts eat up every green thing in the land, and then I said, “Sovereign Lord, forgive your people! How can they survive? They are so small and weak!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hanged his mind and said, “What you saw will not take place.”A Vision of Fire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d another vision from the Sovereign Lord. In it I saw him preparing to punish his people with fire. The fire burned up the great ocean under the earth and started to burn up the l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said, “Stop, O Sovereign Lord! How can your people survive? They are so small and weak!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hanged his mind again and said, “This will not take place either.”A Vision of a Plumb Line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d another vision from the Lord. In it I saw him standing beside a wall that had been built with the use of a plumb line, and there was a plumb line in his h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2026-05-23T04:08:47Z</dcterms:created>
  <dcterms:modified xsi:type="dcterms:W3CDTF">2026-05-23T04:08:47Z</dcterms:modified>
  <dc:title>Bible.com.au: Amos 7:1-17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