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Almighty has given this solemn warning: “I hate the pride of the people of Israel; I despise their luxurious mansions. I will give their capital city and everything in it to the ene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re are ten men left in a family, they will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ad man's relative, the one in charge of the funeral, will take the body out of the house. The relative will call to whoever is still left in the house, “Is anyone else there with you?”The person will answer, “No!”Then the relative will say, “Be quiet! We must be careful not even to mention the Lord's 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Lord gives the command, houses large and small will be smashed to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horses gallop on rocks? Does anyone plow the sea with oxen? Yet you have turned justice into poison, and right into w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brag about capturing the town of Lodebar. You boast, “We were strong enough to take Karn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God Almighty himself says, “People of Israel, I am going to send a foreign army to occupy your country. It will oppress you from Hamath Pass in the north to the Brook of the Arabah in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terrible it will be for you that have such an easy life in Zion and for you that feel safe in Samaria—you great leaders of this great nation Israel, you to whom the people go for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look at the city of Calneh. Then go on to the great city of Hamath and on down to the Philistine city of Gath. Were they any better than the kingdoms of Judah and Israel? Was their territory larger than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refuse to admit that a day of disaster is coming, but what you do only brings that day clos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terrible it will be for you that stretch out on your luxurious couches, feasting on veal and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like to compose songs, as David did, and play them on har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rink wine by the bowlful and use the finest perfumes, but you do not mourn over the ruin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will be the first to go into exile. Your feasts and banquets will come to an en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2026-06-15T08:06:45Z</dcterms:created>
  <dcterms:modified xsi:type="dcterms:W3CDTF">2026-06-15T08:06:45Z</dcterms:modified>
  <dc:title>Bible.com.au: Amos 6:1-14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