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3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ent a scorching wind to dry up your crops. The locusts ate up all your gardens and vineyards, your fig trees and olive trees. Still you did not come back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a plague on you like the one I sent on Egypt. I killed your young men in battle and took your horses away. I filled your nostrils with the stink of dead bodies in your camps. Still you did not come back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stroyed some of you as I destroyed Sodom and Gomorrah. Those of you who survived were like a burning stick saved from a fire. Still you did not come back to me,” say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people of Israel, I am going to punish you. And because I am going to do this, get ready to face my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is the one who made the mountainsand created the winds.He makes his thoughts known to people;he changes day into night.He walks on the heights of the earth.This is his name: the Lord Go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is, you women of Samaria, who grow fat like the well-fed cows of Bashan, who mistreat the weak, oppress the poor, and demand that your husbands keep you supplied with liqu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 Sovereign Lord is holy, he has promised, “The days will come when they will drag you away with hooks; every one of you will be like a fish on a ho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dragged to the nearest break in the wall and thrown out.”Israel's Failure to Lea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vereign Lord says, “People of Israel, go to the holy place in Bethel and sin, if you must! Go to Gilgal and sin with all your might! Go ahead and bring animals to be sacrificed morning after morning, and bring your tithes every third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 on and offer your bread in thanksgiving to God, and brag about the extra offerings you bring! This is the kind of thing you lov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as the one who brought famine to all your cities, yet you did not come back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kept it from raining when your crops needed it most. I sent rain on one city, but not on another. Rain fell on one field, but another field dri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ak with thirst, the people of several cities went to a city where they hoped to find water, but there was not enough to drink. Still you did not come back to m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2026-06-24T06:21:20Z</dcterms:created>
  <dcterms:modified xsi:type="dcterms:W3CDTF">2026-06-24T06:21:20Z</dcterms:modified>
  <dc:title>Bible.com.au: Amos 4:1-13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