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3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3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nounce to those who live in the palaces of Egypt and Ashdod: “Gather together in the hills around Samaria and see the great disorder and the crimes being committed there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, “These people fill their mansions with things taken by crime and violence. They don't even know how to be hone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an enemy will surround their land, destroy their defenses, and plunder their mansions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, “As a shepherd recovers only two legs or an ear of a sheep that a lion has eaten, so only a few will survive of Samaria's people, who now recline on luxurious couch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now, and warn the descendants of Jacob,” says the Sovereign Lord Almigh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n the day when I punish the people of Israel for their sins, I will destroy the altars of Bethel. The corners of every altar will be broken off and will fall to the grou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estroy winter houses and summer houses. The houses decorated with ivory will fall in ruins; every large house will be destroyed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f Israel, listen to this message which the Lord has spoken about you, the entire nation that he brought out of Egypt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f all the nations on earth, you are the only one I have known and cared for. That is what makes your sins so terrible, and that is why I must punish you for them.”The Prophet's Tas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wo people start traveling together without arranging to meet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a lion roar in the forest unless he has found a victim?Does a young lion growl in his den unless he has caught something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a bird get caught in a trap if the trap has not been baited?Does a trap spring unless something sets it off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the war trumpet sound in a city without making the people afraid?Does disaster strike a city unless the Lord sends it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vereign Lord never does anything without revealing his plan to his servants, the prophet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lion roars, who can keep from being afraid?When the Sovereign Lord speaks, who can keep from proclaiming his message?The Doom of Samaria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2026-08-03T11:04:51Z</dcterms:created>
  <dcterms:modified xsi:type="dcterms:W3CDTF">2026-08-03T11:04:51Z</dcterms:modified>
  <dc:title>Bible.com.au: Amos 3:1-15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