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ys, “The people of Tyre have sinned again and again, and for this I will certainly punish them. They carried off a whole nation into exile in the land of Edom, and did not keep the treaty of friendship they had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ill send fire upon the city walls of Tyre and burn down its fortresses.”E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 “The people of Edom have sinned again and again, and for this I will certainly punish them. They hunted down their relatives, the Israelites, and showed them no mercy. Their anger had no limits, and they never let it d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will send fire upon the city of Teman and burn down the fortresses of Bozrah.”Am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 “The people of Ammon have sinned again and again, and for this I will certainly punish them. In their wars for more territory they even ripped open pregnant women in Gil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 will send fire upon the city walls of Rabbah and burn down its fortresses. Then there will be shouts on the day of battle, and the fighting will rage like a stor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ir king and his officers will go into exi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of Amos, a shepherd from the town of Tekoa. Two years before the earthquake, when Uzziah was king of Judah and Jeroboam son of Jehoash was king of Israel, God revealed to Amos all these things about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os said,“The Lord roars from Mount Zion;his voice thunders from Jerusalem.The pastures dry up,and the grass on Mount Carmel turns brown.”God's Judgment on Israel's NeighborsSyr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ys, “The people of Damascus have sinned again and again, and for this I will certainly punish them. They treated the people of Gilead with savage cruel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will send fire upon the palace built by King Hazael and I will burn down the fortresses of King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smash the city gates of Damascus and remove the inhabitants of Aven Valley and the ruler of Betheden. The people of Syria will be taken away as prisoners to the land of Kir.”Philist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ys, “The people of Gaza have sinned again and again, and for this I will certainly punish them. They carried off a whole nation and sold them as slaves to the people of 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will send fire upon the city walls of Gaza and burn down its fortr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remove the rulers of the cities of Ashdod and Ashkelon. I will punish the city of Ekron, and all the Philistines who are left will die.”Tyr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2026-07-05T12:31:08Z</dcterms:created>
  <dcterms:modified xsi:type="dcterms:W3CDTF">2026-07-05T12:31:08Z</dcterms:modified>
  <dc:title>Bible.com.au: Amos 1:1-15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