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303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6: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tephen, a man richly blessed by God and full of power, performed great miracles and wonders among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e was opposed by some men who were members of the synagogue of the Freedmen (as it was called), which had Jews from Cyrene and Alexandria. They and other Jews from the provinces of Cilicia and Asia started arguing with Steph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Spirit gave Stephen such wisdom that when he spoke, they could not refute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y bribed some men to say, “We heard him speaking against Moses and against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is way they stirred up the people, the elders, and the teachers of the Law. They seized Stephen and took him before the Counc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brought in some men to tell lies about him. “This man,” they said, “is always talking against our sacred Temple and the Law of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heard him say that this Jesus of Nazareth will tear down the Temple and change all the customs which have come down to us from Mo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those sitting in the Council fixed their eyes on Stephen and saw that his face looked like the face of an ang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ven Help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as the number of disciples kept growing, there was a quarrel between the Greek-speaking Jews and the native Jews. The Greek-speaking Jews claimed that their widows were being neglected in the daily distribution of fu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twelve apostles called the whole group of believers together and said, “It is not right for us to neglect the preaching of God's word in order to handle finan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n, friends, choose seven men among you who are known to be full of the Holy Spirit and wisdom, and we will put them in charge of this mat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ourselves, then, will give our full time to prayer and the work of preac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hole group was pleased with the apostles' proposal, so they chose Stephen, a man full of faith and the Holy Spirit, and Philip, Prochorus, Nicanor, Timon, Parmenas, and Nicolaus, a Gentile from Antioch who had earlier been converted to Judais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group presented them to the apostles, who prayed and placed their hands o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 the word of God continued to spread. The number of disciples in Jerusalem grew larger and larger, and a great number of priests accepted the faith.The Arrest of Stephen]]></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2026-07-06T05:01:50Z</dcterms:created>
  <dcterms:modified xsi:type="dcterms:W3CDTF">2026-07-06T05:01:50Z</dcterms:modified>
  <dc:title>Bible.com.au: Acts 6:1-15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