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4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5: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asked her, “Tell me, was this the full amount you and your husband received for your property?”“Yes,” she answered, “the full amou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Peter said to her, “Why did you and your husband decide to put the Lord's Spirit to the test? The men who buried your husband are at the door right now, and they will carry you out to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once she fell down at his feet and died. The young men came in and saw that she was dead, so they carried her out and buried her beside her husb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whole church and all the others who heard of this were terrified.Miracles and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y miracles and wonders were being performed among the people by the apostles. All the believers met together in Solomon's Porc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body outside the group dared join them, even though the people spoke highly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more and more people were added to the group—a crowd of men and women who believed in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a result of what the apostles were doing, sick people were carried out into the streets and placed on beds and mats so that at least Peter's shadow might fall on some of them as he passed 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rowds of people came in from the towns around Jerusalem, bringing those who were sick or who had evil spirits in them; and they were all healed.The Apostles Are Persecu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High Priest and all his companions, members of the local party of the Sadducees, became extremely jealous of the apostles; so they decided to take a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nanias and Sapphi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rested the apostles and put them in the public jai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at night an angel of the Lord opened the prison gates, led the apostles out, and said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 and stand in the Temple, and tell the people all about this new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apostles obeyed, and at dawn they entered the Temple and started teaching.The High Priest and his companions called together all the Jewish elders for a full meeting of the Council; then they sent orders to the prison to have the apostles brought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the officials arrived, they did not find the apostles in prison, so they returned to the Council and repor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we arrived at the jail, we found it locked up tight and all the guards on watch at the gates; but when we opened the gates, we found no one in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chief priests and the officer in charge of the Temple guards heard this, they wondered what had happened to the apostl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 man came in and said to them, “Listen! The men you put in prison are in the Temple teaching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officer went off with his men and brought the apostles back. They did not use force, however, because they were afraid that the people might stone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brought the apostles in, made them stand before the Council, and the High Priest questioned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as a man named Ananias, who with his wife Sapphira sold some property that belonged 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e gave you strict orders not to teach in the name of this man,” he said; “but see what you have done! You have spread your teaching all over Jerusalem, and you want to make us responsible for his dea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and the other apostles answered, “We must obey God, not m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d of our ancestors raised Jesus from death, after you had killed him by nailing him to a cro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od raised him to his right side as Leader and Savior, to give the people of Israel the opportunity to repent and have their sins forgiv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re witnesses to these things—we and the Holy Spirit, who is God's gift to those who obey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 members of the Council heard this, they were so furious that they wanted to have the apostles put to de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one of them, a Pharisee named Gamaliel, who was a teacher of the Law and was highly respected by all the people, stood up in the Council. He ordered the apostles to be taken out for a whi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n he said to the Council, “Fellow Israelites, be careful what you do to the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remember that Theudas appeared some time ago, claiming to be somebody great, and about four hundred men joined him. But he was killed, all his followers were scattered, and his movement died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at, Judas the Galilean appeared during the time of the census; he drew a crowd after him, but he also was killed, and all his followers were scatt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with his wife's agreement he kept part of the money for himself and turned the rest over to the apost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o in this case, I tell you, do not take any action against these men. Leave them alone! If what they have planned and done is of human origin, it will disappea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it comes from God, you cannot possibly defeat them. You could find yourselves fighting against God!”The Council followed Gamaliel's advic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called the apostles in, had them whipped, and ordered them never again to speak in the name of Jesus; and then they set them fre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the apostles left the Council, they were happy, because God had considered them worthy to suffer disgrace for the sake of Jes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every day in the Temple and in people's homes they continued to teach and preach the Good News about Jesus the Messia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eter said to him, “Ananias, why did you let Satan take control of you and make you lie to the Holy Spirit by keeping part of the money you received for the proper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you sold the property, it belonged to you; and after you sold it, the money was yours. Why, then, did you decide to do such a thing? You have not lied to people—you have lied to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oon as Ananias heard this, he fell down dead; and all who heard about it were terrif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young men came in, wrapped up his body, carried him out, and buri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out three hours later his wife, not knowing what had happened, came in.]]></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2026-06-15T09:19:21Z</dcterms:created>
  <dcterms:modified xsi:type="dcterms:W3CDTF">2026-06-15T09:19:21Z</dcterms:modified>
  <dc:title>Bible.com.au: Acts 5:1-42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